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11" r:id="rId3"/>
    <p:sldId id="538" r:id="rId4"/>
    <p:sldId id="539" r:id="rId5"/>
    <p:sldId id="540" r:id="rId6"/>
    <p:sldId id="541" r:id="rId7"/>
    <p:sldId id="543" r:id="rId8"/>
    <p:sldId id="544" r:id="rId9"/>
    <p:sldId id="546" r:id="rId10"/>
    <p:sldId id="545" r:id="rId11"/>
    <p:sldId id="547" r:id="rId12"/>
    <p:sldId id="548" r:id="rId13"/>
    <p:sldId id="542" r:id="rId14"/>
    <p:sldId id="549" r:id="rId15"/>
    <p:sldId id="535" r:id="rId16"/>
    <p:sldId id="531" r:id="rId17"/>
    <p:sldId id="532" r:id="rId18"/>
    <p:sldId id="533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B337BC4F-8DF7-4899-9594-FD1D2B81334B}"/>
  </pc:docChgLst>
  <pc:docChgLst>
    <pc:chgData name="IVA Palčić Strčić" userId="ba6dff45-8d8f-4a43-b954-a00cf4685489" providerId="ADAL" clId="{C81A3A9D-A1D9-4A4B-85AD-3F7202445101}"/>
    <pc:docChg chg="modSld">
      <pc:chgData name="IVA Palčić Strčić" userId="ba6dff45-8d8f-4a43-b954-a00cf4685489" providerId="ADAL" clId="{C81A3A9D-A1D9-4A4B-85AD-3F7202445101}" dt="2021-11-20T09:57:42.696" v="1" actId="6549"/>
      <pc:docMkLst>
        <pc:docMk/>
      </pc:docMkLst>
      <pc:sldChg chg="modSp">
        <pc:chgData name="IVA Palčić Strčić" userId="ba6dff45-8d8f-4a43-b954-a00cf4685489" providerId="ADAL" clId="{C81A3A9D-A1D9-4A4B-85AD-3F7202445101}" dt="2021-11-20T09:57:42.696" v="1" actId="6549"/>
        <pc:sldMkLst>
          <pc:docMk/>
          <pc:sldMk cId="3888642224" sldId="548"/>
        </pc:sldMkLst>
        <pc:spChg chg="mod">
          <ac:chgData name="IVA Palčić Strčić" userId="ba6dff45-8d8f-4a43-b954-a00cf4685489" providerId="ADAL" clId="{C81A3A9D-A1D9-4A4B-85AD-3F7202445101}" dt="2021-11-20T09:57:42.696" v="1" actId="6549"/>
          <ac:spMkLst>
            <pc:docMk/>
            <pc:sldMk cId="3888642224" sldId="548"/>
            <ac:spMk id="6" creationId="{010AB125-9086-4261-98B4-FC5A0801347C}"/>
          </ac:spMkLst>
        </pc:spChg>
      </pc:sldChg>
    </pc:docChg>
  </pc:docChgLst>
  <pc:docChgLst>
    <pc:chgData name="Siniša Vuksan" userId="3af124f9-b8e7-46e3-9422-21ae1d17ac0b" providerId="ADAL" clId="{E7552B44-A0C8-490C-B223-B36916406976}"/>
    <pc:docChg chg="undo custSel addSld delSld modSld sldOrd">
      <pc:chgData name="Siniša Vuksan" userId="3af124f9-b8e7-46e3-9422-21ae1d17ac0b" providerId="ADAL" clId="{E7552B44-A0C8-490C-B223-B36916406976}" dt="2021-11-18T12:06:06.221" v="3126" actId="1076"/>
      <pc:docMkLst>
        <pc:docMk/>
      </pc:docMkLst>
      <pc:sldChg chg="modSp">
        <pc:chgData name="Siniša Vuksan" userId="3af124f9-b8e7-46e3-9422-21ae1d17ac0b" providerId="ADAL" clId="{E7552B44-A0C8-490C-B223-B36916406976}" dt="2021-11-18T09:02:06.208" v="3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7552B44-A0C8-490C-B223-B36916406976}" dt="2021-11-18T09:01:58.12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E7552B44-A0C8-490C-B223-B36916406976}" dt="2021-11-18T09:02:06.208" v="3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delAnim modAnim">
        <pc:chgData name="Siniša Vuksan" userId="3af124f9-b8e7-46e3-9422-21ae1d17ac0b" providerId="ADAL" clId="{E7552B44-A0C8-490C-B223-B36916406976}" dt="2021-11-18T12:01:44.750" v="3116" actId="20577"/>
        <pc:sldMkLst>
          <pc:docMk/>
          <pc:sldMk cId="200756692" sldId="511"/>
        </pc:sldMkLst>
        <pc:spChg chg="del">
          <ac:chgData name="Siniša Vuksan" userId="3af124f9-b8e7-46e3-9422-21ae1d17ac0b" providerId="ADAL" clId="{E7552B44-A0C8-490C-B223-B36916406976}" dt="2021-11-18T09:35:42.887" v="883" actId="478"/>
          <ac:spMkLst>
            <pc:docMk/>
            <pc:sldMk cId="200756692" sldId="511"/>
            <ac:spMk id="6" creationId="{010AB125-9086-4261-98B4-FC5A0801347C}"/>
          </ac:spMkLst>
        </pc:spChg>
        <pc:spChg chg="del">
          <ac:chgData name="Siniša Vuksan" userId="3af124f9-b8e7-46e3-9422-21ae1d17ac0b" providerId="ADAL" clId="{E7552B44-A0C8-490C-B223-B36916406976}" dt="2021-11-18T09:35:45.052" v="885" actId="478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09:36:23.487" v="896" actId="1076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E7552B44-A0C8-490C-B223-B36916406976}" dt="2021-11-18T12:01:44.750" v="3116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E7552B44-A0C8-490C-B223-B36916406976}" dt="2021-11-18T09:37:07.941" v="905" actId="1076"/>
          <ac:spMkLst>
            <pc:docMk/>
            <pc:sldMk cId="200756692" sldId="511"/>
            <ac:spMk id="10" creationId="{4B2349A6-8903-43C1-9216-2DE1B381E62F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1" creationId="{85FE9B36-A468-4488-B977-6D70F45785B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2" creationId="{B186FFAF-2FF5-4AB7-A0BB-E746881012E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3" creationId="{D604060E-4172-4047-8FD9-1F0484B7AA1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4" creationId="{53F877E9-F82D-40B9-8EDA-E628D1538B86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5" creationId="{E51C6792-0226-412F-88CE-A59828B94F52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6" creationId="{F709EA89-83BD-4934-AEE2-372836A6C090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7" creationId="{0FDF1FD7-B3AB-4325-9C05-192BC6B7280A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8" creationId="{BF57868B-FC94-4A7E-AEC6-9AFA975A34AD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9" creationId="{3EC2E1F5-56C0-42B2-B90D-8CDF9CA34A2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0" creationId="{E2828889-C40D-4E46-B90D-1795375C5EDB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1" creationId="{AC0C774B-65B2-4D60-9090-CBD8D63FE059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2" creationId="{A431FA76-3D0C-4339-9B99-D31E22A6CB67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3" creationId="{F1CA20F4-317B-491C-BE8A-AB925F05AB8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4" creationId="{D87C6223-173B-4B4C-B588-83D3ED4411B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5" creationId="{8684BD7E-730B-48BD-AC7C-3988A765D691}"/>
          </ac:spMkLst>
        </pc:spChg>
        <pc:spChg chg="del mod">
          <ac:chgData name="Siniša Vuksan" userId="3af124f9-b8e7-46e3-9422-21ae1d17ac0b" providerId="ADAL" clId="{E7552B44-A0C8-490C-B223-B36916406976}" dt="2021-11-18T09:35:41.130" v="882" actId="478"/>
          <ac:spMkLst>
            <pc:docMk/>
            <pc:sldMk cId="200756692" sldId="511"/>
            <ac:spMk id="26" creationId="{8F0AB279-929B-4CED-9476-673939D58ED5}"/>
          </ac:spMkLst>
        </pc:spChg>
        <pc:spChg chg="add mod">
          <ac:chgData name="Siniša Vuksan" userId="3af124f9-b8e7-46e3-9422-21ae1d17ac0b" providerId="ADAL" clId="{E7552B44-A0C8-490C-B223-B36916406976}" dt="2021-11-18T09:36:45.275" v="901" actId="1076"/>
          <ac:spMkLst>
            <pc:docMk/>
            <pc:sldMk cId="200756692" sldId="511"/>
            <ac:spMk id="27" creationId="{F58D0F7B-64E7-4310-8352-4092F1C232BD}"/>
          </ac:spMkLst>
        </pc:spChg>
        <pc:picChg chg="del mod">
          <ac:chgData name="Siniša Vuksan" userId="3af124f9-b8e7-46e3-9422-21ae1d17ac0b" providerId="ADAL" clId="{E7552B44-A0C8-490C-B223-B36916406976}" dt="2021-11-18T09:35:38.210" v="879" actId="478"/>
          <ac:picMkLst>
            <pc:docMk/>
            <pc:sldMk cId="200756692" sldId="511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35:43.448" v="884" actId="478"/>
          <ac:picMkLst>
            <pc:docMk/>
            <pc:sldMk cId="200756692" sldId="511"/>
            <ac:picMk id="3" creationId="{A572FB5E-57EC-45CA-B012-1271E7F2A910}"/>
          </ac:picMkLst>
        </pc:picChg>
        <pc:picChg chg="del mod">
          <ac:chgData name="Siniša Vuksan" userId="3af124f9-b8e7-46e3-9422-21ae1d17ac0b" providerId="ADAL" clId="{E7552B44-A0C8-490C-B223-B36916406976}" dt="2021-11-18T09:35:39.073" v="880" actId="478"/>
          <ac:picMkLst>
            <pc:docMk/>
            <pc:sldMk cId="200756692" sldId="511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1:21:52.273" v="2328"/>
        <pc:sldMkLst>
          <pc:docMk/>
          <pc:sldMk cId="3697847466" sldId="531"/>
        </pc:sldMkLst>
        <pc:spChg chg="mod">
          <ac:chgData name="Siniša Vuksan" userId="3af124f9-b8e7-46e3-9422-21ae1d17ac0b" providerId="ADAL" clId="{E7552B44-A0C8-490C-B223-B36916406976}" dt="2021-11-18T11:16:19.178" v="2270" actId="14100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10:30.163" v="2176" actId="20577"/>
          <ac:spMkLst>
            <pc:docMk/>
            <pc:sldMk cId="3697847466" sldId="53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11:17:14.912" v="2304" actId="14100"/>
          <ac:spMkLst>
            <pc:docMk/>
            <pc:sldMk cId="3697847466" sldId="531"/>
            <ac:spMk id="9" creationId="{8F06FBBD-94EE-44A7-B2B6-47CA03C17815}"/>
          </ac:spMkLst>
        </pc:spChg>
        <pc:spChg chg="del">
          <ac:chgData name="Siniša Vuksan" userId="3af124f9-b8e7-46e3-9422-21ae1d17ac0b" providerId="ADAL" clId="{E7552B44-A0C8-490C-B223-B36916406976}" dt="2021-11-18T11:16:14.087" v="2269" actId="478"/>
          <ac:spMkLst>
            <pc:docMk/>
            <pc:sldMk cId="3697847466" sldId="531"/>
            <ac:spMk id="14" creationId="{42FCE229-8671-47C7-9826-50D294865FC1}"/>
          </ac:spMkLst>
        </pc:spChg>
        <pc:picChg chg="mod">
          <ac:chgData name="Siniša Vuksan" userId="3af124f9-b8e7-46e3-9422-21ae1d17ac0b" providerId="ADAL" clId="{E7552B44-A0C8-490C-B223-B36916406976}" dt="2021-11-18T11:16:08.113" v="2267" actId="1076"/>
          <ac:picMkLst>
            <pc:docMk/>
            <pc:sldMk cId="3697847466" sldId="531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16:55.467" v="2276" actId="14100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09:45.990" v="2168" actId="14826"/>
          <ac:picMkLst>
            <pc:docMk/>
            <pc:sldMk cId="3697847466" sldId="531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E7552B44-A0C8-490C-B223-B36916406976}" dt="2021-11-18T11:21:47.270" v="2327" actId="1036"/>
          <ac:picMkLst>
            <pc:docMk/>
            <pc:sldMk cId="3697847466" sldId="531"/>
            <ac:picMk id="10" creationId="{CC280582-00B2-4D81-9287-DEAF59574F5F}"/>
          </ac:picMkLst>
        </pc:picChg>
        <pc:picChg chg="add mod">
          <ac:chgData name="Siniša Vuksan" userId="3af124f9-b8e7-46e3-9422-21ae1d17ac0b" providerId="ADAL" clId="{E7552B44-A0C8-490C-B223-B36916406976}" dt="2021-11-18T11:21:27.172" v="2316" actId="1076"/>
          <ac:picMkLst>
            <pc:docMk/>
            <pc:sldMk cId="3697847466" sldId="531"/>
            <ac:picMk id="11" creationId="{E8F14D81-5F26-434E-AEB9-97FD6A7B092A}"/>
          </ac:picMkLst>
        </pc:picChg>
        <pc:picChg chg="add mod">
          <ac:chgData name="Siniša Vuksan" userId="3af124f9-b8e7-46e3-9422-21ae1d17ac0b" providerId="ADAL" clId="{E7552B44-A0C8-490C-B223-B36916406976}" dt="2021-11-18T11:21:42.271" v="2323" actId="1076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1:26:46.731" v="2569"/>
        <pc:sldMkLst>
          <pc:docMk/>
          <pc:sldMk cId="1111417439" sldId="532"/>
        </pc:sldMkLst>
        <pc:spChg chg="add mod">
          <ac:chgData name="Siniša Vuksan" userId="3af124f9-b8e7-46e3-9422-21ae1d17ac0b" providerId="ADAL" clId="{E7552B44-A0C8-490C-B223-B36916406976}" dt="2021-11-18T11:26:07.619" v="2540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E7552B44-A0C8-490C-B223-B36916406976}" dt="2021-11-18T11:24:09.614" v="2374" actId="14100"/>
          <ac:spMkLst>
            <pc:docMk/>
            <pc:sldMk cId="1111417439" sldId="532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6:16.938" v="2549" actId="20577"/>
          <ac:spMkLst>
            <pc:docMk/>
            <pc:sldMk cId="1111417439" sldId="532"/>
            <ac:spMk id="7" creationId="{1363F52B-5633-4CAD-9891-9AFFB573C4D9}"/>
          </ac:spMkLst>
        </pc:spChg>
        <pc:spChg chg="add mod">
          <ac:chgData name="Siniša Vuksan" userId="3af124f9-b8e7-46e3-9422-21ae1d17ac0b" providerId="ADAL" clId="{E7552B44-A0C8-490C-B223-B36916406976}" dt="2021-11-18T11:26:23.417" v="2555" actId="20577"/>
          <ac:spMkLst>
            <pc:docMk/>
            <pc:sldMk cId="1111417439" sldId="532"/>
            <ac:spMk id="8" creationId="{1613D52F-3883-4D41-A062-2C353B3FA5B1}"/>
          </ac:spMkLst>
        </pc:spChg>
        <pc:spChg chg="add mod">
          <ac:chgData name="Siniša Vuksan" userId="3af124f9-b8e7-46e3-9422-21ae1d17ac0b" providerId="ADAL" clId="{E7552B44-A0C8-490C-B223-B36916406976}" dt="2021-11-18T11:26:33.709" v="2561" actId="20577"/>
          <ac:spMkLst>
            <pc:docMk/>
            <pc:sldMk cId="1111417439" sldId="532"/>
            <ac:spMk id="9" creationId="{9A9A89A1-F218-499B-9371-6274E616286B}"/>
          </ac:spMkLst>
        </pc:spChg>
        <pc:spChg chg="add mod">
          <ac:chgData name="Siniša Vuksan" userId="3af124f9-b8e7-46e3-9422-21ae1d17ac0b" providerId="ADAL" clId="{E7552B44-A0C8-490C-B223-B36916406976}" dt="2021-11-18T11:26:39.024" v="2568" actId="20577"/>
          <ac:spMkLst>
            <pc:docMk/>
            <pc:sldMk cId="1111417439" sldId="532"/>
            <ac:spMk id="10" creationId="{081F2338-2B67-4DFD-A072-2AAA42899237}"/>
          </ac:spMkLst>
        </pc:spChg>
        <pc:picChg chg="mod">
          <ac:chgData name="Siniša Vuksan" userId="3af124f9-b8e7-46e3-9422-21ae1d17ac0b" providerId="ADAL" clId="{E7552B44-A0C8-490C-B223-B36916406976}" dt="2021-11-18T11:24:05.864" v="2373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09.412" v="2172" actId="14826"/>
          <ac:picMkLst>
            <pc:docMk/>
            <pc:sldMk cId="1111417439" sldId="532"/>
            <ac:picMk id="4" creationId="{1B2619D9-4F98-4A11-8FFE-57C7EB1F529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2:04:56.075" v="3122"/>
        <pc:sldMkLst>
          <pc:docMk/>
          <pc:sldMk cId="2209059832" sldId="533"/>
        </pc:sldMkLst>
        <pc:spChg chg="add mod">
          <ac:chgData name="Siniša Vuksan" userId="3af124f9-b8e7-46e3-9422-21ae1d17ac0b" providerId="ADAL" clId="{E7552B44-A0C8-490C-B223-B36916406976}" dt="2021-11-18T11:27:52.550" v="2602" actId="20577"/>
          <ac:spMkLst>
            <pc:docMk/>
            <pc:sldMk cId="2209059832" sldId="533"/>
            <ac:spMk id="5" creationId="{9BD231CB-6761-4CA5-A19D-CE9779CDD01D}"/>
          </ac:spMkLst>
        </pc:spChg>
        <pc:spChg chg="mod">
          <ac:chgData name="Siniša Vuksan" userId="3af124f9-b8e7-46e3-9422-21ae1d17ac0b" providerId="ADAL" clId="{E7552B44-A0C8-490C-B223-B36916406976}" dt="2021-11-18T11:24:55.999" v="2504" actId="1036"/>
          <ac:spMkLst>
            <pc:docMk/>
            <pc:sldMk cId="2209059832" sldId="533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7:02.172" v="2578" actId="20577"/>
          <ac:spMkLst>
            <pc:docMk/>
            <pc:sldMk cId="2209059832" sldId="533"/>
            <ac:spMk id="7" creationId="{DC6C7966-72A1-4C36-A88B-399197618FE2}"/>
          </ac:spMkLst>
        </pc:spChg>
        <pc:spChg chg="add mod">
          <ac:chgData name="Siniša Vuksan" userId="3af124f9-b8e7-46e3-9422-21ae1d17ac0b" providerId="ADAL" clId="{E7552B44-A0C8-490C-B223-B36916406976}" dt="2021-11-18T11:27:05.227" v="2582" actId="20577"/>
          <ac:spMkLst>
            <pc:docMk/>
            <pc:sldMk cId="2209059832" sldId="533"/>
            <ac:spMk id="8" creationId="{BC885883-72E5-425D-A8A4-19C3D581D499}"/>
          </ac:spMkLst>
        </pc:spChg>
        <pc:spChg chg="add mod">
          <ac:chgData name="Siniša Vuksan" userId="3af124f9-b8e7-46e3-9422-21ae1d17ac0b" providerId="ADAL" clId="{E7552B44-A0C8-490C-B223-B36916406976}" dt="2021-11-18T11:29:37.779" v="2614" actId="14100"/>
          <ac:spMkLst>
            <pc:docMk/>
            <pc:sldMk cId="2209059832" sldId="533"/>
            <ac:spMk id="9" creationId="{1191F6F8-48DD-4DD9-BE76-4F8CB6136489}"/>
          </ac:spMkLst>
        </pc:spChg>
        <pc:picChg chg="mod">
          <ac:chgData name="Siniša Vuksan" userId="3af124f9-b8e7-46e3-9422-21ae1d17ac0b" providerId="ADAL" clId="{E7552B44-A0C8-490C-B223-B36916406976}" dt="2021-11-18T11:24:51.972" v="2494" actId="1076"/>
          <ac:picMkLst>
            <pc:docMk/>
            <pc:sldMk cId="2209059832" sldId="533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13.554" v="2173" actId="14826"/>
          <ac:picMkLst>
            <pc:docMk/>
            <pc:sldMk cId="2209059832" sldId="533"/>
            <ac:picMk id="4" creationId="{1B2619D9-4F98-4A11-8FFE-57C7EB1F529A}"/>
          </ac:picMkLst>
        </pc:picChg>
      </pc:sldChg>
      <pc:sldChg chg="modSp add ord modAnim">
        <pc:chgData name="Siniša Vuksan" userId="3af124f9-b8e7-46e3-9422-21ae1d17ac0b" providerId="ADAL" clId="{E7552B44-A0C8-490C-B223-B36916406976}" dt="2021-11-18T11:37:27.931" v="2832"/>
        <pc:sldMkLst>
          <pc:docMk/>
          <pc:sldMk cId="4160902316" sldId="535"/>
        </pc:sldMkLst>
        <pc:spChg chg="mod">
          <ac:chgData name="Siniša Vuksan" userId="3af124f9-b8e7-46e3-9422-21ae1d17ac0b" providerId="ADAL" clId="{E7552B44-A0C8-490C-B223-B36916406976}" dt="2021-11-18T11:37:23.038" v="2831" actId="20577"/>
          <ac:spMkLst>
            <pc:docMk/>
            <pc:sldMk cId="4160902316" sldId="535"/>
            <ac:spMk id="18" creationId="{8619A0A9-4971-4637-BA0B-39A4F5D24D27}"/>
          </ac:spMkLst>
        </pc:spChg>
      </pc:sldChg>
    </pc:docChg>
  </pc:docChgLst>
  <pc:docChgLst>
    <pc:chgData name="Siniša Vuksan" userId="3af124f9-b8e7-46e3-9422-21ae1d17ac0b" providerId="ADAL" clId="{75C38629-AA9E-445E-91CB-4B4BA3A2BEB7}"/>
    <pc:docChg chg="undo custSel addSld delSld modSld sldOrd">
      <pc:chgData name="Siniša Vuksan" userId="3af124f9-b8e7-46e3-9422-21ae1d17ac0b" providerId="ADAL" clId="{75C38629-AA9E-445E-91CB-4B4BA3A2BEB7}" dt="2021-09-24T06:15:57.779" v="2815" actId="20577"/>
      <pc:docMkLst>
        <pc:docMk/>
      </pc:docMkLst>
      <pc:sldChg chg="modSp">
        <pc:chgData name="Siniša Vuksan" userId="3af124f9-b8e7-46e3-9422-21ae1d17ac0b" providerId="ADAL" clId="{75C38629-AA9E-445E-91CB-4B4BA3A2BEB7}" dt="2021-09-22T07:40:04.309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5C38629-AA9E-445E-91CB-4B4BA3A2BEB7}" dt="2021-09-22T07:40:04.309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75C38629-AA9E-445E-91CB-4B4BA3A2BEB7}" dt="2021-09-22T07:39:32.272" v="3" actId="14100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75C38629-AA9E-445E-91CB-4B4BA3A2BEB7}" dt="2021-09-22T07:39:50.620" v="6" actId="107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  <pc:docChgLst>
    <pc:chgData name="Siniša Vuksan" userId="3af124f9-b8e7-46e3-9422-21ae1d17ac0b" providerId="ADAL" clId="{2B4015B6-79EA-4A60-AE7D-A92E23F0F3B8}"/>
    <pc:docChg chg="undo custSel addSld delSld modSld sldOrd">
      <pc:chgData name="Siniša Vuksan" userId="3af124f9-b8e7-46e3-9422-21ae1d17ac0b" providerId="ADAL" clId="{2B4015B6-79EA-4A60-AE7D-A92E23F0F3B8}" dt="2021-10-22T08:33:14.533" v="1528"/>
      <pc:docMkLst>
        <pc:docMk/>
      </pc:docMkLst>
    </pc:docChg>
  </pc:docChgLst>
  <pc:docChgLst>
    <pc:chgData name="Siniša Vuksan" userId="3af124f9-b8e7-46e3-9422-21ae1d17ac0b" providerId="ADAL" clId="{9757935C-A355-4974-848C-2660B515641D}"/>
    <pc:docChg chg="undo custSel addSld delSld modSld sldOrd">
      <pc:chgData name="Siniša Vuksan" userId="3af124f9-b8e7-46e3-9422-21ae1d17ac0b" providerId="ADAL" clId="{9757935C-A355-4974-848C-2660B515641D}" dt="2021-10-21T11:50:13.843" v="2782" actId="2696"/>
      <pc:docMkLst>
        <pc:docMk/>
      </pc:docMkLst>
      <pc:sldChg chg="modSp">
        <pc:chgData name="Siniša Vuksan" userId="3af124f9-b8e7-46e3-9422-21ae1d17ac0b" providerId="ADAL" clId="{9757935C-A355-4974-848C-2660B515641D}" dt="2021-10-19T13:05:38.172" v="26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757935C-A355-4974-848C-2660B515641D}" dt="2021-10-19T13:05:00.772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757935C-A355-4974-848C-2660B515641D}" dt="2021-10-19T13:05:38.172" v="26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modSp add ord modAnim">
        <pc:chgData name="Siniša Vuksan" userId="3af124f9-b8e7-46e3-9422-21ae1d17ac0b" providerId="ADAL" clId="{9757935C-A355-4974-848C-2660B515641D}" dt="2021-10-20T13:34:51.019" v="1743" actId="1036"/>
        <pc:sldMkLst>
          <pc:docMk/>
          <pc:sldMk cId="200756692" sldId="511"/>
        </pc:sldMkLst>
        <pc:spChg chg="mod">
          <ac:chgData name="Siniša Vuksan" userId="3af124f9-b8e7-46e3-9422-21ae1d17ac0b" providerId="ADAL" clId="{9757935C-A355-4974-848C-2660B515641D}" dt="2021-10-20T13:17:05.350" v="1202" actId="14100"/>
          <ac:spMkLst>
            <pc:docMk/>
            <pc:sldMk cId="200756692" sldId="511"/>
            <ac:spMk id="6" creationId="{010AB125-9086-4261-98B4-FC5A0801347C}"/>
          </ac:spMkLst>
        </pc:spChg>
        <pc:spChg chg="mod">
          <ac:chgData name="Siniša Vuksan" userId="3af124f9-b8e7-46e3-9422-21ae1d17ac0b" providerId="ADAL" clId="{9757935C-A355-4974-848C-2660B515641D}" dt="2021-10-20T12:22:18.882" v="727" actId="14100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9757935C-A355-4974-848C-2660B515641D}" dt="2021-10-20T13:09:27.083" v="923" actId="20577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9757935C-A355-4974-848C-2660B515641D}" dt="2021-10-20T12:13:41.716" v="569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9757935C-A355-4974-848C-2660B515641D}" dt="2021-10-20T12:13:14.140" v="538" actId="20577"/>
          <ac:spMkLst>
            <pc:docMk/>
            <pc:sldMk cId="200756692" sldId="511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757935C-A355-4974-848C-2660B515641D}" dt="2021-10-20T12:25:13.146" v="817" actId="1035"/>
          <ac:spMkLst>
            <pc:docMk/>
            <pc:sldMk cId="200756692" sldId="511"/>
            <ac:spMk id="11" creationId="{85FE9B36-A468-4488-B977-6D70F45785B4}"/>
          </ac:spMkLst>
        </pc:spChg>
        <pc:spChg chg="add mod">
          <ac:chgData name="Siniša Vuksan" userId="3af124f9-b8e7-46e3-9422-21ae1d17ac0b" providerId="ADAL" clId="{9757935C-A355-4974-848C-2660B515641D}" dt="2021-10-20T12:25:26.885" v="835" actId="1036"/>
          <ac:spMkLst>
            <pc:docMk/>
            <pc:sldMk cId="200756692" sldId="511"/>
            <ac:spMk id="12" creationId="{B186FFAF-2FF5-4AB7-A0BB-E746881012EE}"/>
          </ac:spMkLst>
        </pc:spChg>
        <pc:spChg chg="add mod">
          <ac:chgData name="Siniša Vuksan" userId="3af124f9-b8e7-46e3-9422-21ae1d17ac0b" providerId="ADAL" clId="{9757935C-A355-4974-848C-2660B515641D}" dt="2021-10-20T12:25:40.269" v="848" actId="1038"/>
          <ac:spMkLst>
            <pc:docMk/>
            <pc:sldMk cId="200756692" sldId="511"/>
            <ac:spMk id="13" creationId="{D604060E-4172-4047-8FD9-1F0484B7AA13}"/>
          </ac:spMkLst>
        </pc:spChg>
        <pc:spChg chg="add mod">
          <ac:chgData name="Siniša Vuksan" userId="3af124f9-b8e7-46e3-9422-21ae1d17ac0b" providerId="ADAL" clId="{9757935C-A355-4974-848C-2660B515641D}" dt="2021-10-20T12:25:54.928" v="866" actId="1035"/>
          <ac:spMkLst>
            <pc:docMk/>
            <pc:sldMk cId="200756692" sldId="511"/>
            <ac:spMk id="14" creationId="{53F877E9-F82D-40B9-8EDA-E628D1538B86}"/>
          </ac:spMkLst>
        </pc:spChg>
        <pc:spChg chg="add mod">
          <ac:chgData name="Siniša Vuksan" userId="3af124f9-b8e7-46e3-9422-21ae1d17ac0b" providerId="ADAL" clId="{9757935C-A355-4974-848C-2660B515641D}" dt="2021-10-20T12:26:15.018" v="883" actId="1037"/>
          <ac:spMkLst>
            <pc:docMk/>
            <pc:sldMk cId="200756692" sldId="511"/>
            <ac:spMk id="15" creationId="{E51C6792-0226-412F-88CE-A59828B94F52}"/>
          </ac:spMkLst>
        </pc:spChg>
        <pc:spChg chg="add mod">
          <ac:chgData name="Siniša Vuksan" userId="3af124f9-b8e7-46e3-9422-21ae1d17ac0b" providerId="ADAL" clId="{9757935C-A355-4974-848C-2660B515641D}" dt="2021-10-20T13:10:19.138" v="954" actId="1036"/>
          <ac:spMkLst>
            <pc:docMk/>
            <pc:sldMk cId="200756692" sldId="511"/>
            <ac:spMk id="16" creationId="{F709EA89-83BD-4934-AEE2-372836A6C090}"/>
          </ac:spMkLst>
        </pc:spChg>
        <pc:spChg chg="add mod">
          <ac:chgData name="Siniša Vuksan" userId="3af124f9-b8e7-46e3-9422-21ae1d17ac0b" providerId="ADAL" clId="{9757935C-A355-4974-848C-2660B515641D}" dt="2021-10-20T13:10:38.625" v="964" actId="1036"/>
          <ac:spMkLst>
            <pc:docMk/>
            <pc:sldMk cId="200756692" sldId="511"/>
            <ac:spMk id="17" creationId="{0FDF1FD7-B3AB-4325-9C05-192BC6B7280A}"/>
          </ac:spMkLst>
        </pc:spChg>
        <pc:spChg chg="add mod">
          <ac:chgData name="Siniša Vuksan" userId="3af124f9-b8e7-46e3-9422-21ae1d17ac0b" providerId="ADAL" clId="{9757935C-A355-4974-848C-2660B515641D}" dt="2021-10-20T13:10:52.964" v="970" actId="1076"/>
          <ac:spMkLst>
            <pc:docMk/>
            <pc:sldMk cId="200756692" sldId="511"/>
            <ac:spMk id="18" creationId="{BF57868B-FC94-4A7E-AEC6-9AFA975A34AD}"/>
          </ac:spMkLst>
        </pc:spChg>
        <pc:spChg chg="add mod">
          <ac:chgData name="Siniša Vuksan" userId="3af124f9-b8e7-46e3-9422-21ae1d17ac0b" providerId="ADAL" clId="{9757935C-A355-4974-848C-2660B515641D}" dt="2021-10-20T13:11:04.595" v="977" actId="1036"/>
          <ac:spMkLst>
            <pc:docMk/>
            <pc:sldMk cId="200756692" sldId="511"/>
            <ac:spMk id="19" creationId="{3EC2E1F5-56C0-42B2-B90D-8CDF9CA34A24}"/>
          </ac:spMkLst>
        </pc:spChg>
        <pc:spChg chg="add mod">
          <ac:chgData name="Siniša Vuksan" userId="3af124f9-b8e7-46e3-9422-21ae1d17ac0b" providerId="ADAL" clId="{9757935C-A355-4974-848C-2660B515641D}" dt="2021-10-20T13:11:26.942" v="983" actId="1035"/>
          <ac:spMkLst>
            <pc:docMk/>
            <pc:sldMk cId="200756692" sldId="511"/>
            <ac:spMk id="20" creationId="{E2828889-C40D-4E46-B90D-1795375C5EDB}"/>
          </ac:spMkLst>
        </pc:spChg>
        <pc:spChg chg="add mod">
          <ac:chgData name="Siniša Vuksan" userId="3af124f9-b8e7-46e3-9422-21ae1d17ac0b" providerId="ADAL" clId="{9757935C-A355-4974-848C-2660B515641D}" dt="2021-10-20T13:11:48.442" v="991" actId="1038"/>
          <ac:spMkLst>
            <pc:docMk/>
            <pc:sldMk cId="200756692" sldId="511"/>
            <ac:spMk id="21" creationId="{AC0C774B-65B2-4D60-9090-CBD8D63FE059}"/>
          </ac:spMkLst>
        </pc:spChg>
        <pc:spChg chg="add mod">
          <ac:chgData name="Siniša Vuksan" userId="3af124f9-b8e7-46e3-9422-21ae1d17ac0b" providerId="ADAL" clId="{9757935C-A355-4974-848C-2660B515641D}" dt="2021-10-20T13:12:00.794" v="995" actId="1076"/>
          <ac:spMkLst>
            <pc:docMk/>
            <pc:sldMk cId="200756692" sldId="511"/>
            <ac:spMk id="22" creationId="{A431FA76-3D0C-4339-9B99-D31E22A6CB67}"/>
          </ac:spMkLst>
        </pc:spChg>
        <pc:spChg chg="add mod">
          <ac:chgData name="Siniša Vuksan" userId="3af124f9-b8e7-46e3-9422-21ae1d17ac0b" providerId="ADAL" clId="{9757935C-A355-4974-848C-2660B515641D}" dt="2021-10-20T13:12:12.381" v="1002" actId="1036"/>
          <ac:spMkLst>
            <pc:docMk/>
            <pc:sldMk cId="200756692" sldId="511"/>
            <ac:spMk id="23" creationId="{F1CA20F4-317B-491C-BE8A-AB925F05AB8E}"/>
          </ac:spMkLst>
        </pc:spChg>
        <pc:spChg chg="add mod">
          <ac:chgData name="Siniša Vuksan" userId="3af124f9-b8e7-46e3-9422-21ae1d17ac0b" providerId="ADAL" clId="{9757935C-A355-4974-848C-2660B515641D}" dt="2021-10-20T13:13:16.768" v="1010" actId="1036"/>
          <ac:spMkLst>
            <pc:docMk/>
            <pc:sldMk cId="200756692" sldId="511"/>
            <ac:spMk id="24" creationId="{D87C6223-173B-4B4C-B588-83D3ED4411B3}"/>
          </ac:spMkLst>
        </pc:spChg>
        <pc:spChg chg="add mod">
          <ac:chgData name="Siniša Vuksan" userId="3af124f9-b8e7-46e3-9422-21ae1d17ac0b" providerId="ADAL" clId="{9757935C-A355-4974-848C-2660B515641D}" dt="2021-10-20T13:13:31.196" v="1015" actId="1035"/>
          <ac:spMkLst>
            <pc:docMk/>
            <pc:sldMk cId="200756692" sldId="511"/>
            <ac:spMk id="25" creationId="{8684BD7E-730B-48BD-AC7C-3988A765D691}"/>
          </ac:spMkLst>
        </pc:spChg>
        <pc:spChg chg="add mod">
          <ac:chgData name="Siniša Vuksan" userId="3af124f9-b8e7-46e3-9422-21ae1d17ac0b" providerId="ADAL" clId="{9757935C-A355-4974-848C-2660B515641D}" dt="2021-10-20T13:34:51.019" v="1743" actId="1036"/>
          <ac:spMkLst>
            <pc:docMk/>
            <pc:sldMk cId="200756692" sldId="511"/>
            <ac:spMk id="26" creationId="{8F0AB279-929B-4CED-9476-673939D58ED5}"/>
          </ac:spMkLst>
        </pc:spChg>
        <pc:picChg chg="mod">
          <ac:chgData name="Siniša Vuksan" userId="3af124f9-b8e7-46e3-9422-21ae1d17ac0b" providerId="ADAL" clId="{9757935C-A355-4974-848C-2660B515641D}" dt="2021-10-20T13:18:57.474" v="1238" actId="1076"/>
          <ac:picMkLst>
            <pc:docMk/>
            <pc:sldMk cId="200756692" sldId="511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757935C-A355-4974-848C-2660B515641D}" dt="2021-10-20T13:17:23.517" v="1209" actId="14100"/>
          <ac:picMkLst>
            <pc:docMk/>
            <pc:sldMk cId="200756692" sldId="511"/>
            <ac:picMk id="3" creationId="{A572FB5E-57EC-45CA-B012-1271E7F2A910}"/>
          </ac:picMkLst>
        </pc:picChg>
        <pc:picChg chg="mod">
          <ac:chgData name="Siniša Vuksan" userId="3af124f9-b8e7-46e3-9422-21ae1d17ac0b" providerId="ADAL" clId="{9757935C-A355-4974-848C-2660B515641D}" dt="2021-10-20T13:18:52.204" v="1237" actId="1076"/>
          <ac:picMkLst>
            <pc:docMk/>
            <pc:sldMk cId="200756692" sldId="511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B8286DF6-407A-4385-9B05-204537352E0F}"/>
  </pc:docChgLst>
  <pc:docChgLst>
    <pc:chgData name="Siniša ᵀᴴᴱ ᴼᴿᴵᴳᴵᴻᴬᴸ Wolfenstein" userId="215f646470bc261a" providerId="LiveId" clId="{02FC7EFA-2E7F-4788-AACD-E0736368D5A1}"/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30T11:34:13.661" v="3777" actId="114"/>
      <pc:docMkLst>
        <pc:docMk/>
      </pc:docMkLst>
      <pc:sldChg chg="modSp setBg">
        <pc:chgData name="Siniša Vuksan" userId="3af124f9-b8e7-46e3-9422-21ae1d17ac0b" providerId="ADAL" clId="{D6F7B15F-22FF-425B-B979-1D15F7CB28F4}" dt="2021-08-30T11:34:13.661" v="3777" actId="114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30T11:34:13.661" v="3777" actId="114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  <pc:docChgLst>
    <pc:chgData name="Siniša Vuksan" userId="3af124f9-b8e7-46e3-9422-21ae1d17ac0b" providerId="ADAL" clId="{2EA5B0E0-057C-4E27-B86E-41749C058511}"/>
    <pc:docChg chg="undo custSel addSld delSld modSld sldOrd">
      <pc:chgData name="Siniša Vuksan" userId="3af124f9-b8e7-46e3-9422-21ae1d17ac0b" providerId="ADAL" clId="{2EA5B0E0-057C-4E27-B86E-41749C058511}" dt="2021-11-19T14:11:53.042" v="3591" actId="20577"/>
      <pc:docMkLst>
        <pc:docMk/>
      </pc:docMkLst>
      <pc:sldChg chg="modSp">
        <pc:chgData name="Siniša Vuksan" userId="3af124f9-b8e7-46e3-9422-21ae1d17ac0b" providerId="ADAL" clId="{2EA5B0E0-057C-4E27-B86E-41749C058511}" dt="2021-11-19T12:02:58.213" v="10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2EA5B0E0-057C-4E27-B86E-41749C058511}" dt="2021-11-19T12:02:58.213" v="10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">
        <pc:chgData name="Siniša Vuksan" userId="3af124f9-b8e7-46e3-9422-21ae1d17ac0b" providerId="ADAL" clId="{2EA5B0E0-057C-4E27-B86E-41749C058511}" dt="2021-11-19T12:03:01.135" v="11" actId="2696"/>
        <pc:sldMkLst>
          <pc:docMk/>
          <pc:sldMk cId="2122178903" sldId="288"/>
        </pc:sldMkLst>
      </pc:sldChg>
      <pc:sldChg chg="del">
        <pc:chgData name="Siniša Vuksan" userId="3af124f9-b8e7-46e3-9422-21ae1d17ac0b" providerId="ADAL" clId="{2EA5B0E0-057C-4E27-B86E-41749C058511}" dt="2021-11-19T12:03:02.309" v="12" actId="2696"/>
        <pc:sldMkLst>
          <pc:docMk/>
          <pc:sldMk cId="1167673325" sldId="300"/>
        </pc:sldMkLst>
      </pc:sldChg>
      <pc:sldChg chg="addSp modSp ord modAnim">
        <pc:chgData name="Siniša Vuksan" userId="3af124f9-b8e7-46e3-9422-21ae1d17ac0b" providerId="ADAL" clId="{2EA5B0E0-057C-4E27-B86E-41749C058511}" dt="2021-11-19T12:15:30.907" v="600"/>
        <pc:sldMkLst>
          <pc:docMk/>
          <pc:sldMk cId="200756692" sldId="511"/>
        </pc:sldMkLst>
        <pc:spChg chg="add mod">
          <ac:chgData name="Siniša Vuksan" userId="3af124f9-b8e7-46e3-9422-21ae1d17ac0b" providerId="ADAL" clId="{2EA5B0E0-057C-4E27-B86E-41749C058511}" dt="2021-11-19T12:08:12.856" v="108" actId="20577"/>
          <ac:spMkLst>
            <pc:docMk/>
            <pc:sldMk cId="200756692" sldId="511"/>
            <ac:spMk id="7" creationId="{43D2F9BC-6FD4-42DE-967C-AE4567A1CC39}"/>
          </ac:spMkLst>
        </pc:spChg>
        <pc:spChg chg="mod">
          <ac:chgData name="Siniša Vuksan" userId="3af124f9-b8e7-46e3-9422-21ae1d17ac0b" providerId="ADAL" clId="{2EA5B0E0-057C-4E27-B86E-41749C058511}" dt="2021-11-19T12:07:16.288" v="103" actId="1076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2EA5B0E0-057C-4E27-B86E-41749C058511}" dt="2021-11-19T12:06:34.650" v="49" actId="1076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2EA5B0E0-057C-4E27-B86E-41749C058511}" dt="2021-11-19T12:06:43.764" v="51" actId="1076"/>
          <ac:spMkLst>
            <pc:docMk/>
            <pc:sldMk cId="200756692" sldId="511"/>
            <ac:spMk id="10" creationId="{4B2349A6-8903-43C1-9216-2DE1B381E62F}"/>
          </ac:spMkLst>
        </pc:spChg>
        <pc:spChg chg="add mod">
          <ac:chgData name="Siniša Vuksan" userId="3af124f9-b8e7-46e3-9422-21ae1d17ac0b" providerId="ADAL" clId="{2EA5B0E0-057C-4E27-B86E-41749C058511}" dt="2021-11-19T12:15:22.687" v="598" actId="1038"/>
          <ac:spMkLst>
            <pc:docMk/>
            <pc:sldMk cId="200756692" sldId="511"/>
            <ac:spMk id="12" creationId="{73EB294C-3FBC-41F9-9869-BCAEE40BCEE1}"/>
          </ac:spMkLst>
        </pc:spChg>
        <pc:spChg chg="mod">
          <ac:chgData name="Siniša Vuksan" userId="3af124f9-b8e7-46e3-9422-21ae1d17ac0b" providerId="ADAL" clId="{2EA5B0E0-057C-4E27-B86E-41749C058511}" dt="2021-11-19T12:06:39.105" v="50" actId="1076"/>
          <ac:spMkLst>
            <pc:docMk/>
            <pc:sldMk cId="200756692" sldId="511"/>
            <ac:spMk id="27" creationId="{F58D0F7B-64E7-4310-8352-4092F1C232BD}"/>
          </ac:spMkLst>
        </pc:spChg>
        <pc:picChg chg="add mod">
          <ac:chgData name="Siniša Vuksan" userId="3af124f9-b8e7-46e3-9422-21ae1d17ac0b" providerId="ADAL" clId="{2EA5B0E0-057C-4E27-B86E-41749C058511}" dt="2021-11-19T12:08:38.007" v="115" actId="1076"/>
          <ac:picMkLst>
            <pc:docMk/>
            <pc:sldMk cId="200756692" sldId="511"/>
            <ac:picMk id="2" creationId="{1E44272B-FD29-468B-BDAF-9E2617D04BB1}"/>
          </ac:picMkLst>
        </pc:picChg>
        <pc:picChg chg="add mod">
          <ac:chgData name="Siniša Vuksan" userId="3af124f9-b8e7-46e3-9422-21ae1d17ac0b" providerId="ADAL" clId="{2EA5B0E0-057C-4E27-B86E-41749C058511}" dt="2021-11-19T12:15:15.866" v="591" actId="1076"/>
          <ac:picMkLst>
            <pc:docMk/>
            <pc:sldMk cId="200756692" sldId="511"/>
            <ac:picMk id="11" creationId="{3E9A7EDC-7833-4392-932A-B57D4D58E5CC}"/>
          </ac:picMkLst>
        </pc:picChg>
      </pc:sldChg>
      <pc:sldChg chg="modSp del ord">
        <pc:chgData name="Siniša Vuksan" userId="3af124f9-b8e7-46e3-9422-21ae1d17ac0b" providerId="ADAL" clId="{2EA5B0E0-057C-4E27-B86E-41749C058511}" dt="2021-11-19T13:52:37.143" v="2885" actId="2696"/>
        <pc:sldMkLst>
          <pc:docMk/>
          <pc:sldMk cId="2762813729" sldId="526"/>
        </pc:sldMkLst>
        <pc:picChg chg="mod">
          <ac:chgData name="Siniša Vuksan" userId="3af124f9-b8e7-46e3-9422-21ae1d17ac0b" providerId="ADAL" clId="{2EA5B0E0-057C-4E27-B86E-41749C058511}" dt="2021-11-19T12:03:13.140" v="18" actId="1076"/>
          <ac:picMkLst>
            <pc:docMk/>
            <pc:sldMk cId="2762813729" sldId="526"/>
            <ac:picMk id="2" creationId="{79AB126F-5218-4223-8FB3-6BD5D18FF2B3}"/>
          </ac:picMkLst>
        </pc:picChg>
        <pc:picChg chg="mod">
          <ac:chgData name="Siniša Vuksan" userId="3af124f9-b8e7-46e3-9422-21ae1d17ac0b" providerId="ADAL" clId="{2EA5B0E0-057C-4E27-B86E-41749C058511}" dt="2021-11-19T12:03:12.390" v="17" actId="1076"/>
          <ac:picMkLst>
            <pc:docMk/>
            <pc:sldMk cId="2762813729" sldId="526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2EA5B0E0-057C-4E27-B86E-41749C058511}" dt="2021-11-19T13:52:38.348" v="2886" actId="2696"/>
        <pc:sldMkLst>
          <pc:docMk/>
          <pc:sldMk cId="3759385230" sldId="528"/>
        </pc:sldMkLst>
      </pc:sldChg>
      <pc:sldChg chg="del">
        <pc:chgData name="Siniša Vuksan" userId="3af124f9-b8e7-46e3-9422-21ae1d17ac0b" providerId="ADAL" clId="{2EA5B0E0-057C-4E27-B86E-41749C058511}" dt="2021-11-19T13:52:39.319" v="2887" actId="2696"/>
        <pc:sldMkLst>
          <pc:docMk/>
          <pc:sldMk cId="1406669383" sldId="529"/>
        </pc:sldMkLst>
      </pc:sldChg>
      <pc:sldChg chg="modSp del">
        <pc:chgData name="Siniša Vuksan" userId="3af124f9-b8e7-46e3-9422-21ae1d17ac0b" providerId="ADAL" clId="{2EA5B0E0-057C-4E27-B86E-41749C058511}" dt="2021-11-19T13:52:40.184" v="2888" actId="2696"/>
        <pc:sldMkLst>
          <pc:docMk/>
          <pc:sldMk cId="3295334941" sldId="530"/>
        </pc:sldMkLst>
        <pc:picChg chg="mod">
          <ac:chgData name="Siniša Vuksan" userId="3af124f9-b8e7-46e3-9422-21ae1d17ac0b" providerId="ADAL" clId="{2EA5B0E0-057C-4E27-B86E-41749C058511}" dt="2021-11-19T12:16:17.177" v="601" actId="107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ord delAnim modAnim">
        <pc:chgData name="Siniša Vuksan" userId="3af124f9-b8e7-46e3-9422-21ae1d17ac0b" providerId="ADAL" clId="{2EA5B0E0-057C-4E27-B86E-41749C058511}" dt="2021-11-19T14:03:36.126" v="3491"/>
        <pc:sldMkLst>
          <pc:docMk/>
          <pc:sldMk cId="3697847466" sldId="531"/>
        </pc:sldMkLst>
        <pc:spChg chg="mod">
          <ac:chgData name="Siniša Vuksan" userId="3af124f9-b8e7-46e3-9422-21ae1d17ac0b" providerId="ADAL" clId="{2EA5B0E0-057C-4E27-B86E-41749C058511}" dt="2021-11-19T13:57:16.507" v="3125" actId="1076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2EA5B0E0-057C-4E27-B86E-41749C058511}" dt="2021-11-19T13:52:58.133" v="2897" actId="20577"/>
          <ac:spMkLst>
            <pc:docMk/>
            <pc:sldMk cId="3697847466" sldId="531"/>
            <ac:spMk id="7" creationId="{0256D9EB-C20B-45FA-9F3D-124012366C9E}"/>
          </ac:spMkLst>
        </pc:spChg>
        <pc:spChg chg="del">
          <ac:chgData name="Siniša Vuksan" userId="3af124f9-b8e7-46e3-9422-21ae1d17ac0b" providerId="ADAL" clId="{2EA5B0E0-057C-4E27-B86E-41749C058511}" dt="2021-11-19T13:52:43.626" v="2890" actId="478"/>
          <ac:spMkLst>
            <pc:docMk/>
            <pc:sldMk cId="3697847466" sldId="531"/>
            <ac:spMk id="9" creationId="{8F06FBBD-94EE-44A7-B2B6-47CA03C17815}"/>
          </ac:spMkLst>
        </pc:spChg>
        <pc:spChg chg="add mod">
          <ac:chgData name="Siniša Vuksan" userId="3af124f9-b8e7-46e3-9422-21ae1d17ac0b" providerId="ADAL" clId="{2EA5B0E0-057C-4E27-B86E-41749C058511}" dt="2021-11-19T13:58:20.044" v="3136" actId="20577"/>
          <ac:spMkLst>
            <pc:docMk/>
            <pc:sldMk cId="3697847466" sldId="531"/>
            <ac:spMk id="13" creationId="{07206738-9D55-4113-9EE9-1577DA6F6D27}"/>
          </ac:spMkLst>
        </pc:spChg>
        <pc:spChg chg="add mod">
          <ac:chgData name="Siniša Vuksan" userId="3af124f9-b8e7-46e3-9422-21ae1d17ac0b" providerId="ADAL" clId="{2EA5B0E0-057C-4E27-B86E-41749C058511}" dt="2021-11-19T13:58:34.918" v="3149" actId="20577"/>
          <ac:spMkLst>
            <pc:docMk/>
            <pc:sldMk cId="3697847466" sldId="531"/>
            <ac:spMk id="14" creationId="{E8581C09-6C46-491F-B318-1C09A80AA18C}"/>
          </ac:spMkLst>
        </pc:spChg>
        <pc:spChg chg="add mod">
          <ac:chgData name="Siniša Vuksan" userId="3af124f9-b8e7-46e3-9422-21ae1d17ac0b" providerId="ADAL" clId="{2EA5B0E0-057C-4E27-B86E-41749C058511}" dt="2021-11-19T13:58:42.898" v="3156" actId="20577"/>
          <ac:spMkLst>
            <pc:docMk/>
            <pc:sldMk cId="3697847466" sldId="531"/>
            <ac:spMk id="15" creationId="{21F5E327-B391-4E9F-99B8-4B0C676C1145}"/>
          </ac:spMkLst>
        </pc:spChg>
        <pc:spChg chg="add mod">
          <ac:chgData name="Siniša Vuksan" userId="3af124f9-b8e7-46e3-9422-21ae1d17ac0b" providerId="ADAL" clId="{2EA5B0E0-057C-4E27-B86E-41749C058511}" dt="2021-11-19T13:59:04.443" v="3178" actId="20577"/>
          <ac:spMkLst>
            <pc:docMk/>
            <pc:sldMk cId="3697847466" sldId="531"/>
            <ac:spMk id="16" creationId="{B5884F9D-C1D2-4BE4-9B2F-47767BB00D53}"/>
          </ac:spMkLst>
        </pc:spChg>
        <pc:spChg chg="add mod">
          <ac:chgData name="Siniša Vuksan" userId="3af124f9-b8e7-46e3-9422-21ae1d17ac0b" providerId="ADAL" clId="{2EA5B0E0-057C-4E27-B86E-41749C058511}" dt="2021-11-19T13:59:08.715" v="3180" actId="20577"/>
          <ac:spMkLst>
            <pc:docMk/>
            <pc:sldMk cId="3697847466" sldId="531"/>
            <ac:spMk id="17" creationId="{70DF1C4B-2546-4A9E-873F-A760BB19A779}"/>
          </ac:spMkLst>
        </pc:spChg>
        <pc:spChg chg="add mod">
          <ac:chgData name="Siniša Vuksan" userId="3af124f9-b8e7-46e3-9422-21ae1d17ac0b" providerId="ADAL" clId="{2EA5B0E0-057C-4E27-B86E-41749C058511}" dt="2021-11-19T13:59:11.612" v="3183" actId="20577"/>
          <ac:spMkLst>
            <pc:docMk/>
            <pc:sldMk cId="3697847466" sldId="531"/>
            <ac:spMk id="18" creationId="{9DAE2F1C-C66B-41A1-8098-D826051084F2}"/>
          </ac:spMkLst>
        </pc:spChg>
        <pc:spChg chg="add mod">
          <ac:chgData name="Siniša Vuksan" userId="3af124f9-b8e7-46e3-9422-21ae1d17ac0b" providerId="ADAL" clId="{2EA5B0E0-057C-4E27-B86E-41749C058511}" dt="2021-11-19T13:59:21.211" v="3190" actId="20577"/>
          <ac:spMkLst>
            <pc:docMk/>
            <pc:sldMk cId="3697847466" sldId="531"/>
            <ac:spMk id="19" creationId="{063DDEDB-4E70-4D95-B9D3-EA6132A24844}"/>
          </ac:spMkLst>
        </pc:spChg>
        <pc:spChg chg="add mod">
          <ac:chgData name="Siniša Vuksan" userId="3af124f9-b8e7-46e3-9422-21ae1d17ac0b" providerId="ADAL" clId="{2EA5B0E0-057C-4E27-B86E-41749C058511}" dt="2021-11-19T13:59:30.659" v="3198" actId="20577"/>
          <ac:spMkLst>
            <pc:docMk/>
            <pc:sldMk cId="3697847466" sldId="531"/>
            <ac:spMk id="20" creationId="{2E144F02-28D4-40B2-A3E4-52AF722F135B}"/>
          </ac:spMkLst>
        </pc:spChg>
        <pc:spChg chg="add mod">
          <ac:chgData name="Siniša Vuksan" userId="3af124f9-b8e7-46e3-9422-21ae1d17ac0b" providerId="ADAL" clId="{2EA5B0E0-057C-4E27-B86E-41749C058511}" dt="2021-11-19T13:59:40.500" v="3211" actId="20577"/>
          <ac:spMkLst>
            <pc:docMk/>
            <pc:sldMk cId="3697847466" sldId="531"/>
            <ac:spMk id="21" creationId="{52A8CD60-8E10-4D52-92D2-32E7F05140AE}"/>
          </ac:spMkLst>
        </pc:spChg>
        <pc:spChg chg="add mod">
          <ac:chgData name="Siniša Vuksan" userId="3af124f9-b8e7-46e3-9422-21ae1d17ac0b" providerId="ADAL" clId="{2EA5B0E0-057C-4E27-B86E-41749C058511}" dt="2021-11-19T14:00:01" v="3228" actId="20577"/>
          <ac:spMkLst>
            <pc:docMk/>
            <pc:sldMk cId="3697847466" sldId="531"/>
            <ac:spMk id="22" creationId="{9A049960-4011-4F9F-8466-80A7C61C2A0B}"/>
          </ac:spMkLst>
        </pc:spChg>
        <pc:spChg chg="add mod">
          <ac:chgData name="Siniša Vuksan" userId="3af124f9-b8e7-46e3-9422-21ae1d17ac0b" providerId="ADAL" clId="{2EA5B0E0-057C-4E27-B86E-41749C058511}" dt="2021-11-19T14:01:12.746" v="3313" actId="20577"/>
          <ac:spMkLst>
            <pc:docMk/>
            <pc:sldMk cId="3697847466" sldId="531"/>
            <ac:spMk id="23" creationId="{B5811C6D-DDAE-42F6-8587-70CD127E36A3}"/>
          </ac:spMkLst>
        </pc:spChg>
        <pc:spChg chg="add mod">
          <ac:chgData name="Siniša Vuksan" userId="3af124f9-b8e7-46e3-9422-21ae1d17ac0b" providerId="ADAL" clId="{2EA5B0E0-057C-4E27-B86E-41749C058511}" dt="2021-11-19T14:02:30.127" v="3419" actId="20577"/>
          <ac:spMkLst>
            <pc:docMk/>
            <pc:sldMk cId="3697847466" sldId="531"/>
            <ac:spMk id="24" creationId="{08DE1A3A-8B23-482E-8083-9EB6C52A40D1}"/>
          </ac:spMkLst>
        </pc:spChg>
        <pc:spChg chg="add mod">
          <ac:chgData name="Siniša Vuksan" userId="3af124f9-b8e7-46e3-9422-21ae1d17ac0b" providerId="ADAL" clId="{2EA5B0E0-057C-4E27-B86E-41749C058511}" dt="2021-11-19T14:03:16.464" v="3488" actId="20577"/>
          <ac:spMkLst>
            <pc:docMk/>
            <pc:sldMk cId="3697847466" sldId="531"/>
            <ac:spMk id="25" creationId="{C8894E69-388F-4EBB-98A9-99F4F699F87A}"/>
          </ac:spMkLst>
        </pc:spChg>
        <pc:picChg chg="mod">
          <ac:chgData name="Siniša Vuksan" userId="3af124f9-b8e7-46e3-9422-21ae1d17ac0b" providerId="ADAL" clId="{2EA5B0E0-057C-4E27-B86E-41749C058511}" dt="2021-11-19T13:58:27.118" v="3139" actId="1076"/>
          <ac:picMkLst>
            <pc:docMk/>
            <pc:sldMk cId="3697847466" sldId="531"/>
            <ac:picMk id="2" creationId="{79AB126F-5218-4223-8FB3-6BD5D18FF2B3}"/>
          </ac:picMkLst>
        </pc:picChg>
        <pc:picChg chg="del">
          <ac:chgData name="Siniša Vuksan" userId="3af124f9-b8e7-46e3-9422-21ae1d17ac0b" providerId="ADAL" clId="{2EA5B0E0-057C-4E27-B86E-41749C058511}" dt="2021-11-19T13:52:42.173" v="2889" actId="478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2EA5B0E0-057C-4E27-B86E-41749C058511}" dt="2021-11-19T13:53:14.959" v="2899" actId="14100"/>
          <ac:picMkLst>
            <pc:docMk/>
            <pc:sldMk cId="3697847466" sldId="531"/>
            <ac:picMk id="4" creationId="{1B2619D9-4F98-4A11-8FFE-57C7EB1F529A}"/>
          </ac:picMkLst>
        </pc:picChg>
        <pc:picChg chg="del">
          <ac:chgData name="Siniša Vuksan" userId="3af124f9-b8e7-46e3-9422-21ae1d17ac0b" providerId="ADAL" clId="{2EA5B0E0-057C-4E27-B86E-41749C058511}" dt="2021-11-19T13:52:45.388" v="2892" actId="478"/>
          <ac:picMkLst>
            <pc:docMk/>
            <pc:sldMk cId="3697847466" sldId="531"/>
            <ac:picMk id="10" creationId="{CC280582-00B2-4D81-9287-DEAF59574F5F}"/>
          </ac:picMkLst>
        </pc:picChg>
        <pc:picChg chg="del">
          <ac:chgData name="Siniša Vuksan" userId="3af124f9-b8e7-46e3-9422-21ae1d17ac0b" providerId="ADAL" clId="{2EA5B0E0-057C-4E27-B86E-41749C058511}" dt="2021-11-19T13:52:46.127" v="2893" actId="478"/>
          <ac:picMkLst>
            <pc:docMk/>
            <pc:sldMk cId="3697847466" sldId="531"/>
            <ac:picMk id="11" creationId="{E8F14D81-5F26-434E-AEB9-97FD6A7B092A}"/>
          </ac:picMkLst>
        </pc:picChg>
        <pc:picChg chg="del">
          <ac:chgData name="Siniša Vuksan" userId="3af124f9-b8e7-46e3-9422-21ae1d17ac0b" providerId="ADAL" clId="{2EA5B0E0-057C-4E27-B86E-41749C058511}" dt="2021-11-19T13:52:44.411" v="2891" actId="478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delSp modSp ord delAnim modAnim">
        <pc:chgData name="Siniša Vuksan" userId="3af124f9-b8e7-46e3-9422-21ae1d17ac0b" providerId="ADAL" clId="{2EA5B0E0-057C-4E27-B86E-41749C058511}" dt="2021-11-19T14:05:11.392" v="3545"/>
        <pc:sldMkLst>
          <pc:docMk/>
          <pc:sldMk cId="1111417439" sldId="532"/>
        </pc:sldMkLst>
        <pc:spChg chg="del mod">
          <ac:chgData name="Siniša Vuksan" userId="3af124f9-b8e7-46e3-9422-21ae1d17ac0b" providerId="ADAL" clId="{2EA5B0E0-057C-4E27-B86E-41749C058511}" dt="2021-11-19T13:55:28.834" v="3035" actId="478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2EA5B0E0-057C-4E27-B86E-41749C058511}" dt="2021-11-19T13:57:07.736" v="3123" actId="1076"/>
          <ac:spMkLst>
            <pc:docMk/>
            <pc:sldMk cId="1111417439" sldId="532"/>
            <ac:spMk id="6" creationId="{010AB125-9086-4261-98B4-FC5A0801347C}"/>
          </ac:spMkLst>
        </pc:spChg>
        <pc:spChg chg="del">
          <ac:chgData name="Siniša Vuksan" userId="3af124f9-b8e7-46e3-9422-21ae1d17ac0b" providerId="ADAL" clId="{2EA5B0E0-057C-4E27-B86E-41749C058511}" dt="2021-11-19T13:55:28.834" v="3035" actId="478"/>
          <ac:spMkLst>
            <pc:docMk/>
            <pc:sldMk cId="1111417439" sldId="532"/>
            <ac:spMk id="7" creationId="{1363F52B-5633-4CAD-9891-9AFFB573C4D9}"/>
          </ac:spMkLst>
        </pc:spChg>
        <pc:spChg chg="del">
          <ac:chgData name="Siniša Vuksan" userId="3af124f9-b8e7-46e3-9422-21ae1d17ac0b" providerId="ADAL" clId="{2EA5B0E0-057C-4E27-B86E-41749C058511}" dt="2021-11-19T13:55:28.834" v="3035" actId="478"/>
          <ac:spMkLst>
            <pc:docMk/>
            <pc:sldMk cId="1111417439" sldId="532"/>
            <ac:spMk id="8" creationId="{1613D52F-3883-4D41-A062-2C353B3FA5B1}"/>
          </ac:spMkLst>
        </pc:spChg>
        <pc:spChg chg="del">
          <ac:chgData name="Siniša Vuksan" userId="3af124f9-b8e7-46e3-9422-21ae1d17ac0b" providerId="ADAL" clId="{2EA5B0E0-057C-4E27-B86E-41749C058511}" dt="2021-11-19T13:55:28.834" v="3035" actId="478"/>
          <ac:spMkLst>
            <pc:docMk/>
            <pc:sldMk cId="1111417439" sldId="532"/>
            <ac:spMk id="9" creationId="{9A9A89A1-F218-499B-9371-6274E616286B}"/>
          </ac:spMkLst>
        </pc:spChg>
        <pc:spChg chg="del">
          <ac:chgData name="Siniša Vuksan" userId="3af124f9-b8e7-46e3-9422-21ae1d17ac0b" providerId="ADAL" clId="{2EA5B0E0-057C-4E27-B86E-41749C058511}" dt="2021-11-19T13:55:28.834" v="3035" actId="478"/>
          <ac:spMkLst>
            <pc:docMk/>
            <pc:sldMk cId="1111417439" sldId="532"/>
            <ac:spMk id="10" creationId="{081F2338-2B67-4DFD-A072-2AAA42899237}"/>
          </ac:spMkLst>
        </pc:spChg>
        <pc:spChg chg="add mod">
          <ac:chgData name="Siniša Vuksan" userId="3af124f9-b8e7-46e3-9422-21ae1d17ac0b" providerId="ADAL" clId="{2EA5B0E0-057C-4E27-B86E-41749C058511}" dt="2021-11-19T14:03:55.750" v="3492" actId="20577"/>
          <ac:spMkLst>
            <pc:docMk/>
            <pc:sldMk cId="1111417439" sldId="532"/>
            <ac:spMk id="11" creationId="{644817FE-73CD-4235-808B-D519B0006AD8}"/>
          </ac:spMkLst>
        </pc:spChg>
        <pc:spChg chg="add mod">
          <ac:chgData name="Siniša Vuksan" userId="3af124f9-b8e7-46e3-9422-21ae1d17ac0b" providerId="ADAL" clId="{2EA5B0E0-057C-4E27-B86E-41749C058511}" dt="2021-11-19T14:04:01.965" v="3498" actId="1035"/>
          <ac:spMkLst>
            <pc:docMk/>
            <pc:sldMk cId="1111417439" sldId="532"/>
            <ac:spMk id="12" creationId="{C8CA02C7-B7FD-409A-AC99-BB411C0EB83B}"/>
          </ac:spMkLst>
        </pc:spChg>
        <pc:spChg chg="add mod">
          <ac:chgData name="Siniša Vuksan" userId="3af124f9-b8e7-46e3-9422-21ae1d17ac0b" providerId="ADAL" clId="{2EA5B0E0-057C-4E27-B86E-41749C058511}" dt="2021-11-19T14:04:27.850" v="3518" actId="20577"/>
          <ac:spMkLst>
            <pc:docMk/>
            <pc:sldMk cId="1111417439" sldId="532"/>
            <ac:spMk id="13" creationId="{9C459AE1-114A-484A-9CA0-305AC245A753}"/>
          </ac:spMkLst>
        </pc:spChg>
        <pc:spChg chg="add mod">
          <ac:chgData name="Siniša Vuksan" userId="3af124f9-b8e7-46e3-9422-21ae1d17ac0b" providerId="ADAL" clId="{2EA5B0E0-057C-4E27-B86E-41749C058511}" dt="2021-11-19T14:04:29.579" v="3519" actId="20577"/>
          <ac:spMkLst>
            <pc:docMk/>
            <pc:sldMk cId="1111417439" sldId="532"/>
            <ac:spMk id="14" creationId="{FEFC0743-6D26-4711-9E53-2203C23CDCBE}"/>
          </ac:spMkLst>
        </pc:spChg>
        <pc:spChg chg="add mod">
          <ac:chgData name="Siniša Vuksan" userId="3af124f9-b8e7-46e3-9422-21ae1d17ac0b" providerId="ADAL" clId="{2EA5B0E0-057C-4E27-B86E-41749C058511}" dt="2021-11-19T14:04:31.129" v="3520" actId="20577"/>
          <ac:spMkLst>
            <pc:docMk/>
            <pc:sldMk cId="1111417439" sldId="532"/>
            <ac:spMk id="15" creationId="{ADD85100-D526-4FEE-B0E3-D309C1392E2F}"/>
          </ac:spMkLst>
        </pc:spChg>
        <pc:spChg chg="add mod">
          <ac:chgData name="Siniša Vuksan" userId="3af124f9-b8e7-46e3-9422-21ae1d17ac0b" providerId="ADAL" clId="{2EA5B0E0-057C-4E27-B86E-41749C058511}" dt="2021-11-19T14:04:23.383" v="3517" actId="1036"/>
          <ac:spMkLst>
            <pc:docMk/>
            <pc:sldMk cId="1111417439" sldId="532"/>
            <ac:spMk id="16" creationId="{7D411081-82B2-482F-9A19-FE06197B4F7A}"/>
          </ac:spMkLst>
        </pc:spChg>
        <pc:spChg chg="add mod">
          <ac:chgData name="Siniša Vuksan" userId="3af124f9-b8e7-46e3-9422-21ae1d17ac0b" providerId="ADAL" clId="{2EA5B0E0-057C-4E27-B86E-41749C058511}" dt="2021-11-19T14:04:43.098" v="3522" actId="1076"/>
          <ac:spMkLst>
            <pc:docMk/>
            <pc:sldMk cId="1111417439" sldId="532"/>
            <ac:spMk id="17" creationId="{9A00C5D7-5C76-433E-8575-1B9559A68DF4}"/>
          </ac:spMkLst>
        </pc:spChg>
        <pc:spChg chg="add mod">
          <ac:chgData name="Siniša Vuksan" userId="3af124f9-b8e7-46e3-9422-21ae1d17ac0b" providerId="ADAL" clId="{2EA5B0E0-057C-4E27-B86E-41749C058511}" dt="2021-11-19T14:04:52.228" v="3531" actId="20577"/>
          <ac:spMkLst>
            <pc:docMk/>
            <pc:sldMk cId="1111417439" sldId="532"/>
            <ac:spMk id="18" creationId="{86E83B4C-114C-40E9-8A16-48CBC1178542}"/>
          </ac:spMkLst>
        </pc:spChg>
        <pc:spChg chg="add mod">
          <ac:chgData name="Siniša Vuksan" userId="3af124f9-b8e7-46e3-9422-21ae1d17ac0b" providerId="ADAL" clId="{2EA5B0E0-057C-4E27-B86E-41749C058511}" dt="2021-11-19T14:04:59.702" v="3538" actId="1036"/>
          <ac:spMkLst>
            <pc:docMk/>
            <pc:sldMk cId="1111417439" sldId="532"/>
            <ac:spMk id="19" creationId="{245FC9FA-1070-4B2B-A7B1-43960F36C35D}"/>
          </ac:spMkLst>
        </pc:spChg>
        <pc:spChg chg="add mod">
          <ac:chgData name="Siniša Vuksan" userId="3af124f9-b8e7-46e3-9422-21ae1d17ac0b" providerId="ADAL" clId="{2EA5B0E0-057C-4E27-B86E-41749C058511}" dt="2021-11-19T14:05:08.281" v="3544" actId="20577"/>
          <ac:spMkLst>
            <pc:docMk/>
            <pc:sldMk cId="1111417439" sldId="532"/>
            <ac:spMk id="20" creationId="{04E07D18-58AC-471E-A509-E6CA68F833FE}"/>
          </ac:spMkLst>
        </pc:spChg>
        <pc:picChg chg="mod">
          <ac:chgData name="Siniša Vuksan" userId="3af124f9-b8e7-46e3-9422-21ae1d17ac0b" providerId="ADAL" clId="{2EA5B0E0-057C-4E27-B86E-41749C058511}" dt="2021-11-19T13:56:59.069" v="3118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2EA5B0E0-057C-4E27-B86E-41749C058511}" dt="2021-11-19T13:53:18.629" v="2900" actId="14826"/>
          <ac:picMkLst>
            <pc:docMk/>
            <pc:sldMk cId="1111417439" sldId="532"/>
            <ac:picMk id="4" creationId="{1B2619D9-4F98-4A11-8FFE-57C7EB1F529A}"/>
          </ac:picMkLst>
        </pc:picChg>
      </pc:sldChg>
      <pc:sldChg chg="addSp delSp modSp addAnim delAnim modAnim">
        <pc:chgData name="Siniša Vuksan" userId="3af124f9-b8e7-46e3-9422-21ae1d17ac0b" providerId="ADAL" clId="{2EA5B0E0-057C-4E27-B86E-41749C058511}" dt="2021-11-19T14:07:28.750" v="3565" actId="1076"/>
        <pc:sldMkLst>
          <pc:docMk/>
          <pc:sldMk cId="2209059832" sldId="533"/>
        </pc:sldMkLst>
        <pc:spChg chg="del">
          <ac:chgData name="Siniša Vuksan" userId="3af124f9-b8e7-46e3-9422-21ae1d17ac0b" providerId="ADAL" clId="{2EA5B0E0-057C-4E27-B86E-41749C058511}" dt="2021-11-19T13:55:33.672" v="3036" actId="478"/>
          <ac:spMkLst>
            <pc:docMk/>
            <pc:sldMk cId="2209059832" sldId="533"/>
            <ac:spMk id="5" creationId="{9BD231CB-6761-4CA5-A19D-CE9779CDD01D}"/>
          </ac:spMkLst>
        </pc:spChg>
        <pc:spChg chg="mod">
          <ac:chgData name="Siniša Vuksan" userId="3af124f9-b8e7-46e3-9422-21ae1d17ac0b" providerId="ADAL" clId="{2EA5B0E0-057C-4E27-B86E-41749C058511}" dt="2021-11-19T13:56:56.303" v="3117" actId="1076"/>
          <ac:spMkLst>
            <pc:docMk/>
            <pc:sldMk cId="2209059832" sldId="533"/>
            <ac:spMk id="6" creationId="{010AB125-9086-4261-98B4-FC5A0801347C}"/>
          </ac:spMkLst>
        </pc:spChg>
        <pc:spChg chg="del">
          <ac:chgData name="Siniša Vuksan" userId="3af124f9-b8e7-46e3-9422-21ae1d17ac0b" providerId="ADAL" clId="{2EA5B0E0-057C-4E27-B86E-41749C058511}" dt="2021-11-19T13:55:38.563" v="3039" actId="478"/>
          <ac:spMkLst>
            <pc:docMk/>
            <pc:sldMk cId="2209059832" sldId="533"/>
            <ac:spMk id="7" creationId="{DC6C7966-72A1-4C36-A88B-399197618FE2}"/>
          </ac:spMkLst>
        </pc:spChg>
        <pc:spChg chg="del">
          <ac:chgData name="Siniša Vuksan" userId="3af124f9-b8e7-46e3-9422-21ae1d17ac0b" providerId="ADAL" clId="{2EA5B0E0-057C-4E27-B86E-41749C058511}" dt="2021-11-19T13:55:41.995" v="3040" actId="21"/>
          <ac:spMkLst>
            <pc:docMk/>
            <pc:sldMk cId="2209059832" sldId="533"/>
            <ac:spMk id="8" creationId="{BC885883-72E5-425D-A8A4-19C3D581D499}"/>
          </ac:spMkLst>
        </pc:spChg>
        <pc:spChg chg="del">
          <ac:chgData name="Siniša Vuksan" userId="3af124f9-b8e7-46e3-9422-21ae1d17ac0b" providerId="ADAL" clId="{2EA5B0E0-057C-4E27-B86E-41749C058511}" dt="2021-11-19T13:52:51.592" v="2894" actId="478"/>
          <ac:spMkLst>
            <pc:docMk/>
            <pc:sldMk cId="2209059832" sldId="533"/>
            <ac:spMk id="9" creationId="{1191F6F8-48DD-4DD9-BE76-4F8CB6136489}"/>
          </ac:spMkLst>
        </pc:spChg>
        <pc:picChg chg="add del mod">
          <ac:chgData name="Siniša Vuksan" userId="3af124f9-b8e7-46e3-9422-21ae1d17ac0b" providerId="ADAL" clId="{2EA5B0E0-057C-4E27-B86E-41749C058511}" dt="2021-11-19T13:56:52.867" v="3116" actId="1076"/>
          <ac:picMkLst>
            <pc:docMk/>
            <pc:sldMk cId="2209059832" sldId="533"/>
            <ac:picMk id="2" creationId="{B69E1C10-ACFD-49C4-B019-6B92ED78F85E}"/>
          </ac:picMkLst>
        </pc:picChg>
        <pc:picChg chg="mod">
          <ac:chgData name="Siniša Vuksan" userId="3af124f9-b8e7-46e3-9422-21ae1d17ac0b" providerId="ADAL" clId="{2EA5B0E0-057C-4E27-B86E-41749C058511}" dt="2021-11-19T13:53:22.783" v="2901" actId="14826"/>
          <ac:picMkLst>
            <pc:docMk/>
            <pc:sldMk cId="2209059832" sldId="533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2EA5B0E0-057C-4E27-B86E-41749C058511}" dt="2021-11-19T14:05:57.814" v="3548" actId="1076"/>
          <ac:picMkLst>
            <pc:docMk/>
            <pc:sldMk cId="2209059832" sldId="533"/>
            <ac:picMk id="10" creationId="{8FE3D4AA-AE0E-467E-BE7D-5E3979E6CD27}"/>
          </ac:picMkLst>
        </pc:picChg>
        <pc:picChg chg="add mod">
          <ac:chgData name="Siniša Vuksan" userId="3af124f9-b8e7-46e3-9422-21ae1d17ac0b" providerId="ADAL" clId="{2EA5B0E0-057C-4E27-B86E-41749C058511}" dt="2021-11-19T14:06:37.979" v="3554" actId="1035"/>
          <ac:picMkLst>
            <pc:docMk/>
            <pc:sldMk cId="2209059832" sldId="533"/>
            <ac:picMk id="11" creationId="{DDD7AA8E-C604-4959-8C43-EF053DCA5AF2}"/>
          </ac:picMkLst>
        </pc:picChg>
        <pc:picChg chg="add mod">
          <ac:chgData name="Siniša Vuksan" userId="3af124f9-b8e7-46e3-9422-21ae1d17ac0b" providerId="ADAL" clId="{2EA5B0E0-057C-4E27-B86E-41749C058511}" dt="2021-11-19T14:06:46.872" v="3556" actId="1076"/>
          <ac:picMkLst>
            <pc:docMk/>
            <pc:sldMk cId="2209059832" sldId="533"/>
            <ac:picMk id="12" creationId="{FA7534C2-75F2-4047-868B-0D0D05A14EC5}"/>
          </ac:picMkLst>
        </pc:picChg>
        <pc:picChg chg="add mod">
          <ac:chgData name="Siniša Vuksan" userId="3af124f9-b8e7-46e3-9422-21ae1d17ac0b" providerId="ADAL" clId="{2EA5B0E0-057C-4E27-B86E-41749C058511}" dt="2021-11-19T14:06:59.951" v="3558" actId="1076"/>
          <ac:picMkLst>
            <pc:docMk/>
            <pc:sldMk cId="2209059832" sldId="533"/>
            <ac:picMk id="13" creationId="{2F91B411-A24F-4CCA-9368-A456EBF2B699}"/>
          </ac:picMkLst>
        </pc:picChg>
        <pc:picChg chg="add mod">
          <ac:chgData name="Siniša Vuksan" userId="3af124f9-b8e7-46e3-9422-21ae1d17ac0b" providerId="ADAL" clId="{2EA5B0E0-057C-4E27-B86E-41749C058511}" dt="2021-11-19T14:07:08.870" v="3561" actId="1037"/>
          <ac:picMkLst>
            <pc:docMk/>
            <pc:sldMk cId="2209059832" sldId="533"/>
            <ac:picMk id="14" creationId="{4C2E9D48-140A-40C9-89C6-4D7B8E290925}"/>
          </ac:picMkLst>
        </pc:picChg>
        <pc:picChg chg="add mod">
          <ac:chgData name="Siniša Vuksan" userId="3af124f9-b8e7-46e3-9422-21ae1d17ac0b" providerId="ADAL" clId="{2EA5B0E0-057C-4E27-B86E-41749C058511}" dt="2021-11-19T14:07:19.699" v="3563" actId="1076"/>
          <ac:picMkLst>
            <pc:docMk/>
            <pc:sldMk cId="2209059832" sldId="533"/>
            <ac:picMk id="15" creationId="{DE166D5D-A43B-4506-B268-925D6E5D8B15}"/>
          </ac:picMkLst>
        </pc:picChg>
        <pc:picChg chg="add mod">
          <ac:chgData name="Siniša Vuksan" userId="3af124f9-b8e7-46e3-9422-21ae1d17ac0b" providerId="ADAL" clId="{2EA5B0E0-057C-4E27-B86E-41749C058511}" dt="2021-11-19T14:07:28.750" v="3565" actId="1076"/>
          <ac:picMkLst>
            <pc:docMk/>
            <pc:sldMk cId="2209059832" sldId="533"/>
            <ac:picMk id="16" creationId="{0FB12F62-D85F-4A69-8D49-BEB3AD92C043}"/>
          </ac:picMkLst>
        </pc:picChg>
      </pc:sldChg>
      <pc:sldChg chg="del">
        <pc:chgData name="Siniša Vuksan" userId="3af124f9-b8e7-46e3-9422-21ae1d17ac0b" providerId="ADAL" clId="{2EA5B0E0-057C-4E27-B86E-41749C058511}" dt="2021-11-19T13:52:53.076" v="2895" actId="2696"/>
        <pc:sldMkLst>
          <pc:docMk/>
          <pc:sldMk cId="3551752564" sldId="534"/>
        </pc:sldMkLst>
      </pc:sldChg>
      <pc:sldChg chg="modSp ord modAnim">
        <pc:chgData name="Siniša Vuksan" userId="3af124f9-b8e7-46e3-9422-21ae1d17ac0b" providerId="ADAL" clId="{2EA5B0E0-057C-4E27-B86E-41749C058511}" dt="2021-11-19T13:52:34.711" v="2884"/>
        <pc:sldMkLst>
          <pc:docMk/>
          <pc:sldMk cId="4160902316" sldId="535"/>
        </pc:sldMkLst>
        <pc:spChg chg="mod">
          <ac:chgData name="Siniša Vuksan" userId="3af124f9-b8e7-46e3-9422-21ae1d17ac0b" providerId="ADAL" clId="{2EA5B0E0-057C-4E27-B86E-41749C058511}" dt="2021-11-19T13:50:55.093" v="2883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del">
        <pc:chgData name="Siniša Vuksan" userId="3af124f9-b8e7-46e3-9422-21ae1d17ac0b" providerId="ADAL" clId="{2EA5B0E0-057C-4E27-B86E-41749C058511}" dt="2021-11-19T13:52:53.772" v="2896" actId="2696"/>
        <pc:sldMkLst>
          <pc:docMk/>
          <pc:sldMk cId="1730969879" sldId="536"/>
        </pc:sldMkLst>
      </pc:sldChg>
      <pc:sldChg chg="delSp new add del">
        <pc:chgData name="Siniša Vuksan" userId="3af124f9-b8e7-46e3-9422-21ae1d17ac0b" providerId="ADAL" clId="{2EA5B0E0-057C-4E27-B86E-41749C058511}" dt="2021-11-19T14:05:15.187" v="3546" actId="2696"/>
        <pc:sldMkLst>
          <pc:docMk/>
          <pc:sldMk cId="1679555436" sldId="537"/>
        </pc:sldMkLst>
        <pc:spChg chg="del">
          <ac:chgData name="Siniša Vuksan" userId="3af124f9-b8e7-46e3-9422-21ae1d17ac0b" providerId="ADAL" clId="{2EA5B0E0-057C-4E27-B86E-41749C058511}" dt="2021-11-19T12:03:20.643" v="22" actId="478"/>
          <ac:spMkLst>
            <pc:docMk/>
            <pc:sldMk cId="1679555436" sldId="537"/>
            <ac:spMk id="2" creationId="{C8B5EB90-35FA-42CB-BE29-1D7F4726F605}"/>
          </ac:spMkLst>
        </pc:spChg>
        <pc:spChg chg="del">
          <ac:chgData name="Siniša Vuksan" userId="3af124f9-b8e7-46e3-9422-21ae1d17ac0b" providerId="ADAL" clId="{2EA5B0E0-057C-4E27-B86E-41749C058511}" dt="2021-11-19T12:03:20.643" v="22" actId="478"/>
          <ac:spMkLst>
            <pc:docMk/>
            <pc:sldMk cId="1679555436" sldId="537"/>
            <ac:spMk id="3" creationId="{657E4B39-10B9-414D-A029-3B4D99444242}"/>
          </ac:spMkLst>
        </pc:spChg>
      </pc:sldChg>
      <pc:sldChg chg="addSp modSp add modAnim">
        <pc:chgData name="Siniša Vuksan" userId="3af124f9-b8e7-46e3-9422-21ae1d17ac0b" providerId="ADAL" clId="{2EA5B0E0-057C-4E27-B86E-41749C058511}" dt="2021-11-19T12:31:59.512" v="841" actId="1036"/>
        <pc:sldMkLst>
          <pc:docMk/>
          <pc:sldMk cId="858125882" sldId="538"/>
        </pc:sldMkLst>
        <pc:spChg chg="add mod">
          <ac:chgData name="Siniša Vuksan" userId="3af124f9-b8e7-46e3-9422-21ae1d17ac0b" providerId="ADAL" clId="{2EA5B0E0-057C-4E27-B86E-41749C058511}" dt="2021-11-19T12:31:32.839" v="809" actId="20577"/>
          <ac:spMkLst>
            <pc:docMk/>
            <pc:sldMk cId="858125882" sldId="538"/>
            <ac:spMk id="5" creationId="{6BD02635-6110-4455-9513-3996DB761E16}"/>
          </ac:spMkLst>
        </pc:spChg>
        <pc:spChg chg="mod">
          <ac:chgData name="Siniša Vuksan" userId="3af124f9-b8e7-46e3-9422-21ae1d17ac0b" providerId="ADAL" clId="{2EA5B0E0-057C-4E27-B86E-41749C058511}" dt="2021-11-19T12:31:50.560" v="834" actId="1076"/>
          <ac:spMkLst>
            <pc:docMk/>
            <pc:sldMk cId="858125882" sldId="538"/>
            <ac:spMk id="6" creationId="{010AB125-9086-4261-98B4-FC5A0801347C}"/>
          </ac:spMkLst>
        </pc:spChg>
        <pc:picChg chg="mod">
          <ac:chgData name="Siniša Vuksan" userId="3af124f9-b8e7-46e3-9422-21ae1d17ac0b" providerId="ADAL" clId="{2EA5B0E0-057C-4E27-B86E-41749C058511}" dt="2021-11-19T12:31:59.512" v="841" actId="1036"/>
          <ac:picMkLst>
            <pc:docMk/>
            <pc:sldMk cId="858125882" sldId="538"/>
            <ac:picMk id="2" creationId="{B69E1C10-ACFD-49C4-B019-6B92ED78F85E}"/>
          </ac:picMkLst>
        </pc:picChg>
        <pc:picChg chg="mod">
          <ac:chgData name="Siniša Vuksan" userId="3af124f9-b8e7-46e3-9422-21ae1d17ac0b" providerId="ADAL" clId="{2EA5B0E0-057C-4E27-B86E-41749C058511}" dt="2021-11-19T12:16:28.585" v="603" actId="14826"/>
          <ac:picMkLst>
            <pc:docMk/>
            <pc:sldMk cId="858125882" sldId="538"/>
            <ac:picMk id="4" creationId="{1B2619D9-4F98-4A11-8FFE-57C7EB1F529A}"/>
          </ac:picMkLst>
        </pc:picChg>
      </pc:sldChg>
      <pc:sldChg chg="addSp modSp add modAnim">
        <pc:chgData name="Siniša Vuksan" userId="3af124f9-b8e7-46e3-9422-21ae1d17ac0b" providerId="ADAL" clId="{2EA5B0E0-057C-4E27-B86E-41749C058511}" dt="2021-11-19T12:47:30.982" v="1247" actId="20577"/>
        <pc:sldMkLst>
          <pc:docMk/>
          <pc:sldMk cId="2352503398" sldId="539"/>
        </pc:sldMkLst>
        <pc:spChg chg="mod">
          <ac:chgData name="Siniša Vuksan" userId="3af124f9-b8e7-46e3-9422-21ae1d17ac0b" providerId="ADAL" clId="{2EA5B0E0-057C-4E27-B86E-41749C058511}" dt="2021-11-19T12:47:28.418" v="1245" actId="20577"/>
          <ac:spMkLst>
            <pc:docMk/>
            <pc:sldMk cId="2352503398" sldId="539"/>
            <ac:spMk id="5" creationId="{6BD02635-6110-4455-9513-3996DB761E16}"/>
          </ac:spMkLst>
        </pc:spChg>
        <pc:spChg chg="mod">
          <ac:chgData name="Siniša Vuksan" userId="3af124f9-b8e7-46e3-9422-21ae1d17ac0b" providerId="ADAL" clId="{2EA5B0E0-057C-4E27-B86E-41749C058511}" dt="2021-11-19T12:34:51.347" v="930" actId="20577"/>
          <ac:spMkLst>
            <pc:docMk/>
            <pc:sldMk cId="2352503398" sldId="539"/>
            <ac:spMk id="6" creationId="{010AB125-9086-4261-98B4-FC5A0801347C}"/>
          </ac:spMkLst>
        </pc:spChg>
        <pc:spChg chg="add mod">
          <ac:chgData name="Siniša Vuksan" userId="3af124f9-b8e7-46e3-9422-21ae1d17ac0b" providerId="ADAL" clId="{2EA5B0E0-057C-4E27-B86E-41749C058511}" dt="2021-11-19T12:37:46.807" v="998" actId="20577"/>
          <ac:spMkLst>
            <pc:docMk/>
            <pc:sldMk cId="2352503398" sldId="539"/>
            <ac:spMk id="7" creationId="{371F571D-8110-440E-9B6B-7502506489B2}"/>
          </ac:spMkLst>
        </pc:spChg>
        <pc:spChg chg="add mod">
          <ac:chgData name="Siniša Vuksan" userId="3af124f9-b8e7-46e3-9422-21ae1d17ac0b" providerId="ADAL" clId="{2EA5B0E0-057C-4E27-B86E-41749C058511}" dt="2021-11-19T12:41:30.742" v="1179" actId="20577"/>
          <ac:spMkLst>
            <pc:docMk/>
            <pc:sldMk cId="2352503398" sldId="539"/>
            <ac:spMk id="8" creationId="{B55C8346-F003-4CAB-8251-B7727093F92F}"/>
          </ac:spMkLst>
        </pc:spChg>
        <pc:spChg chg="add mod">
          <ac:chgData name="Siniša Vuksan" userId="3af124f9-b8e7-46e3-9422-21ae1d17ac0b" providerId="ADAL" clId="{2EA5B0E0-057C-4E27-B86E-41749C058511}" dt="2021-11-19T12:37:51.204" v="1004" actId="20577"/>
          <ac:spMkLst>
            <pc:docMk/>
            <pc:sldMk cId="2352503398" sldId="539"/>
            <ac:spMk id="9" creationId="{D4682D40-6E58-4B23-A498-116390044280}"/>
          </ac:spMkLst>
        </pc:spChg>
        <pc:spChg chg="add mod">
          <ac:chgData name="Siniša Vuksan" userId="3af124f9-b8e7-46e3-9422-21ae1d17ac0b" providerId="ADAL" clId="{2EA5B0E0-057C-4E27-B86E-41749C058511}" dt="2021-11-19T12:38:54.897" v="1073" actId="20577"/>
          <ac:spMkLst>
            <pc:docMk/>
            <pc:sldMk cId="2352503398" sldId="539"/>
            <ac:spMk id="10" creationId="{D10B3E94-3C5C-4F1F-9789-42FF77AB9048}"/>
          </ac:spMkLst>
        </pc:spChg>
        <pc:spChg chg="add mod">
          <ac:chgData name="Siniša Vuksan" userId="3af124f9-b8e7-46e3-9422-21ae1d17ac0b" providerId="ADAL" clId="{2EA5B0E0-057C-4E27-B86E-41749C058511}" dt="2021-11-19T12:39:14.955" v="1076"/>
          <ac:spMkLst>
            <pc:docMk/>
            <pc:sldMk cId="2352503398" sldId="539"/>
            <ac:spMk id="11" creationId="{8FC8F7DE-B575-40E4-8FFE-678A1F3C7C4C}"/>
          </ac:spMkLst>
        </pc:spChg>
        <pc:spChg chg="add mod">
          <ac:chgData name="Siniša Vuksan" userId="3af124f9-b8e7-46e3-9422-21ae1d17ac0b" providerId="ADAL" clId="{2EA5B0E0-057C-4E27-B86E-41749C058511}" dt="2021-11-19T12:41:29.441" v="1178" actId="20577"/>
          <ac:spMkLst>
            <pc:docMk/>
            <pc:sldMk cId="2352503398" sldId="539"/>
            <ac:spMk id="12" creationId="{640976EF-9DAA-4994-A71B-D03D4648AA86}"/>
          </ac:spMkLst>
        </pc:spChg>
        <pc:spChg chg="add mod">
          <ac:chgData name="Siniša Vuksan" userId="3af124f9-b8e7-46e3-9422-21ae1d17ac0b" providerId="ADAL" clId="{2EA5B0E0-057C-4E27-B86E-41749C058511}" dt="2021-11-19T12:39:33.588" v="1085" actId="20577"/>
          <ac:spMkLst>
            <pc:docMk/>
            <pc:sldMk cId="2352503398" sldId="539"/>
            <ac:spMk id="13" creationId="{E2F9FAA9-55E9-467E-9747-CB2137314CEA}"/>
          </ac:spMkLst>
        </pc:spChg>
        <pc:spChg chg="add mod">
          <ac:chgData name="Siniša Vuksan" userId="3af124f9-b8e7-46e3-9422-21ae1d17ac0b" providerId="ADAL" clId="{2EA5B0E0-057C-4E27-B86E-41749C058511}" dt="2021-11-19T12:39:25.174" v="1084" actId="20577"/>
          <ac:spMkLst>
            <pc:docMk/>
            <pc:sldMk cId="2352503398" sldId="539"/>
            <ac:spMk id="14" creationId="{040D11B0-D45F-41D9-B76A-8FA7C449DE17}"/>
          </ac:spMkLst>
        </pc:spChg>
        <pc:spChg chg="add mod">
          <ac:chgData name="Siniša Vuksan" userId="3af124f9-b8e7-46e3-9422-21ae1d17ac0b" providerId="ADAL" clId="{2EA5B0E0-057C-4E27-B86E-41749C058511}" dt="2021-11-19T12:39:40.049" v="1091" actId="20577"/>
          <ac:spMkLst>
            <pc:docMk/>
            <pc:sldMk cId="2352503398" sldId="539"/>
            <ac:spMk id="15" creationId="{FF18BFEA-8A1C-45A9-ABE1-507E973E1B10}"/>
          </ac:spMkLst>
        </pc:spChg>
        <pc:spChg chg="add mod">
          <ac:chgData name="Siniša Vuksan" userId="3af124f9-b8e7-46e3-9422-21ae1d17ac0b" providerId="ADAL" clId="{2EA5B0E0-057C-4E27-B86E-41749C058511}" dt="2021-11-19T12:41:25.482" v="1174" actId="20577"/>
          <ac:spMkLst>
            <pc:docMk/>
            <pc:sldMk cId="2352503398" sldId="539"/>
            <ac:spMk id="16" creationId="{50BC9D0B-6E7C-4A14-99B4-B75A157E29D9}"/>
          </ac:spMkLst>
        </pc:spChg>
        <pc:spChg chg="add mod">
          <ac:chgData name="Siniša Vuksan" userId="3af124f9-b8e7-46e3-9422-21ae1d17ac0b" providerId="ADAL" clId="{2EA5B0E0-057C-4E27-B86E-41749C058511}" dt="2021-11-19T12:38:01.433" v="1024" actId="20577"/>
          <ac:spMkLst>
            <pc:docMk/>
            <pc:sldMk cId="2352503398" sldId="539"/>
            <ac:spMk id="17" creationId="{E006014B-1909-4E9D-8B48-7CEC45FCD7EF}"/>
          </ac:spMkLst>
        </pc:spChg>
        <pc:spChg chg="add mod">
          <ac:chgData name="Siniša Vuksan" userId="3af124f9-b8e7-46e3-9422-21ae1d17ac0b" providerId="ADAL" clId="{2EA5B0E0-057C-4E27-B86E-41749C058511}" dt="2021-11-19T12:39:54.503" v="1105" actId="20577"/>
          <ac:spMkLst>
            <pc:docMk/>
            <pc:sldMk cId="2352503398" sldId="539"/>
            <ac:spMk id="18" creationId="{EB95CD99-6044-4981-91A4-497632051214}"/>
          </ac:spMkLst>
        </pc:spChg>
        <pc:spChg chg="add mod">
          <ac:chgData name="Siniša Vuksan" userId="3af124f9-b8e7-46e3-9422-21ae1d17ac0b" providerId="ADAL" clId="{2EA5B0E0-057C-4E27-B86E-41749C058511}" dt="2021-11-19T12:38:05.644" v="1032" actId="20577"/>
          <ac:spMkLst>
            <pc:docMk/>
            <pc:sldMk cId="2352503398" sldId="539"/>
            <ac:spMk id="19" creationId="{C33BBD2E-E286-499D-B55E-FC897D11AD0B}"/>
          </ac:spMkLst>
        </pc:spChg>
        <pc:spChg chg="add mod">
          <ac:chgData name="Siniša Vuksan" userId="3af124f9-b8e7-46e3-9422-21ae1d17ac0b" providerId="ADAL" clId="{2EA5B0E0-057C-4E27-B86E-41749C058511}" dt="2021-11-19T12:41:23.816" v="1173" actId="20577"/>
          <ac:spMkLst>
            <pc:docMk/>
            <pc:sldMk cId="2352503398" sldId="539"/>
            <ac:spMk id="20" creationId="{ADABCDF3-BFFB-4589-9AB8-FB7B4CB07BFF}"/>
          </ac:spMkLst>
        </pc:spChg>
        <pc:spChg chg="add mod">
          <ac:chgData name="Siniša Vuksan" userId="3af124f9-b8e7-46e3-9422-21ae1d17ac0b" providerId="ADAL" clId="{2EA5B0E0-057C-4E27-B86E-41749C058511}" dt="2021-11-19T12:40:23.087" v="1111" actId="20577"/>
          <ac:spMkLst>
            <pc:docMk/>
            <pc:sldMk cId="2352503398" sldId="539"/>
            <ac:spMk id="21" creationId="{117A075C-303C-48DC-AE47-FF07AD06E308}"/>
          </ac:spMkLst>
        </pc:spChg>
        <pc:spChg chg="add mod">
          <ac:chgData name="Siniša Vuksan" userId="3af124f9-b8e7-46e3-9422-21ae1d17ac0b" providerId="ADAL" clId="{2EA5B0E0-057C-4E27-B86E-41749C058511}" dt="2021-11-19T12:41:20.191" v="1169" actId="20577"/>
          <ac:spMkLst>
            <pc:docMk/>
            <pc:sldMk cId="2352503398" sldId="539"/>
            <ac:spMk id="22" creationId="{E97D81FD-1FB2-42FB-BA12-1C74F8E7D2D1}"/>
          </ac:spMkLst>
        </pc:spChg>
        <pc:spChg chg="add mod">
          <ac:chgData name="Siniša Vuksan" userId="3af124f9-b8e7-46e3-9422-21ae1d17ac0b" providerId="ADAL" clId="{2EA5B0E0-057C-4E27-B86E-41749C058511}" dt="2021-11-19T12:38:29.945" v="1045" actId="20577"/>
          <ac:spMkLst>
            <pc:docMk/>
            <pc:sldMk cId="2352503398" sldId="539"/>
            <ac:spMk id="23" creationId="{1B140E3F-8D71-4F0A-978F-EB23733D947C}"/>
          </ac:spMkLst>
        </pc:spChg>
        <pc:spChg chg="add mod">
          <ac:chgData name="Siniša Vuksan" userId="3af124f9-b8e7-46e3-9422-21ae1d17ac0b" providerId="ADAL" clId="{2EA5B0E0-057C-4E27-B86E-41749C058511}" dt="2021-11-19T12:41:18.251" v="1168" actId="20577"/>
          <ac:spMkLst>
            <pc:docMk/>
            <pc:sldMk cId="2352503398" sldId="539"/>
            <ac:spMk id="24" creationId="{9E9EC45D-CAC8-49A2-B751-765191EE5028}"/>
          </ac:spMkLst>
        </pc:spChg>
        <pc:spChg chg="add mod">
          <ac:chgData name="Siniša Vuksan" userId="3af124f9-b8e7-46e3-9422-21ae1d17ac0b" providerId="ADAL" clId="{2EA5B0E0-057C-4E27-B86E-41749C058511}" dt="2021-11-19T12:38:35.238" v="1053" actId="20577"/>
          <ac:spMkLst>
            <pc:docMk/>
            <pc:sldMk cId="2352503398" sldId="539"/>
            <ac:spMk id="25" creationId="{1C89E2A7-59EF-4066-A395-C7C86D13551E}"/>
          </ac:spMkLst>
        </pc:spChg>
        <pc:spChg chg="add mod">
          <ac:chgData name="Siniša Vuksan" userId="3af124f9-b8e7-46e3-9422-21ae1d17ac0b" providerId="ADAL" clId="{2EA5B0E0-057C-4E27-B86E-41749C058511}" dt="2021-11-19T12:40:51.159" v="1144" actId="20577"/>
          <ac:spMkLst>
            <pc:docMk/>
            <pc:sldMk cId="2352503398" sldId="539"/>
            <ac:spMk id="26" creationId="{AD86A018-ECA6-4045-B20A-2CA85CC2EFDC}"/>
          </ac:spMkLst>
        </pc:spChg>
        <pc:spChg chg="add mod">
          <ac:chgData name="Siniša Vuksan" userId="3af124f9-b8e7-46e3-9422-21ae1d17ac0b" providerId="ADAL" clId="{2EA5B0E0-057C-4E27-B86E-41749C058511}" dt="2021-11-19T12:40:55.386" v="1149" actId="20577"/>
          <ac:spMkLst>
            <pc:docMk/>
            <pc:sldMk cId="2352503398" sldId="539"/>
            <ac:spMk id="27" creationId="{3CABFCCE-1A89-4E3C-A16C-7251F25158E6}"/>
          </ac:spMkLst>
        </pc:spChg>
        <pc:spChg chg="add mod">
          <ac:chgData name="Siniša Vuksan" userId="3af124f9-b8e7-46e3-9422-21ae1d17ac0b" providerId="ADAL" clId="{2EA5B0E0-057C-4E27-B86E-41749C058511}" dt="2021-11-19T12:41:10.145" v="1165" actId="20577"/>
          <ac:spMkLst>
            <pc:docMk/>
            <pc:sldMk cId="2352503398" sldId="539"/>
            <ac:spMk id="28" creationId="{950604FD-FFCA-4845-8645-EBE11D610D63}"/>
          </ac:spMkLst>
        </pc:spChg>
        <pc:spChg chg="add mod">
          <ac:chgData name="Siniša Vuksan" userId="3af124f9-b8e7-46e3-9422-21ae1d17ac0b" providerId="ADAL" clId="{2EA5B0E0-057C-4E27-B86E-41749C058511}" dt="2021-11-19T12:38:39.377" v="1059" actId="20577"/>
          <ac:spMkLst>
            <pc:docMk/>
            <pc:sldMk cId="2352503398" sldId="539"/>
            <ac:spMk id="29" creationId="{47867147-0320-4487-8C8A-32E01C38EAD7}"/>
          </ac:spMkLst>
        </pc:spChg>
        <pc:spChg chg="add mod">
          <ac:chgData name="Siniša Vuksan" userId="3af124f9-b8e7-46e3-9422-21ae1d17ac0b" providerId="ADAL" clId="{2EA5B0E0-057C-4E27-B86E-41749C058511}" dt="2021-11-19T12:41:15.370" v="1167" actId="20577"/>
          <ac:spMkLst>
            <pc:docMk/>
            <pc:sldMk cId="2352503398" sldId="539"/>
            <ac:spMk id="30" creationId="{23CB55C5-06D3-4B76-AF31-DAFC0CB99B8B}"/>
          </ac:spMkLst>
        </pc:spChg>
        <pc:picChg chg="mod">
          <ac:chgData name="Siniša Vuksan" userId="3af124f9-b8e7-46e3-9422-21ae1d17ac0b" providerId="ADAL" clId="{2EA5B0E0-057C-4E27-B86E-41749C058511}" dt="2021-11-19T12:36:20.708" v="963" actId="1076"/>
          <ac:picMkLst>
            <pc:docMk/>
            <pc:sldMk cId="2352503398" sldId="539"/>
            <ac:picMk id="2" creationId="{B69E1C10-ACFD-49C4-B019-6B92ED78F85E}"/>
          </ac:picMkLst>
        </pc:picChg>
      </pc:sldChg>
      <pc:sldChg chg="addSp delSp modSp add addAnim delAnim modAnim">
        <pc:chgData name="Siniša Vuksan" userId="3af124f9-b8e7-46e3-9422-21ae1d17ac0b" providerId="ADAL" clId="{2EA5B0E0-057C-4E27-B86E-41749C058511}" dt="2021-11-19T12:49:48.444" v="1249" actId="14826"/>
        <pc:sldMkLst>
          <pc:docMk/>
          <pc:sldMk cId="2186690104" sldId="540"/>
        </pc:sldMkLst>
        <pc:spChg chg="del">
          <ac:chgData name="Siniša Vuksan" userId="3af124f9-b8e7-46e3-9422-21ae1d17ac0b" providerId="ADAL" clId="{2EA5B0E0-057C-4E27-B86E-41749C058511}" dt="2021-11-19T12:42:45.419" v="1186" actId="478"/>
          <ac:spMkLst>
            <pc:docMk/>
            <pc:sldMk cId="2186690104" sldId="540"/>
            <ac:spMk id="5" creationId="{7497090C-607C-48BF-B380-4BE7F2BC7716}"/>
          </ac:spMkLst>
        </pc:spChg>
        <pc:spChg chg="mod">
          <ac:chgData name="Siniša Vuksan" userId="3af124f9-b8e7-46e3-9422-21ae1d17ac0b" providerId="ADAL" clId="{2EA5B0E0-057C-4E27-B86E-41749C058511}" dt="2021-11-19T12:45:46.534" v="1228" actId="20577"/>
          <ac:spMkLst>
            <pc:docMk/>
            <pc:sldMk cId="2186690104" sldId="540"/>
            <ac:spMk id="6" creationId="{010AB125-9086-4261-98B4-FC5A0801347C}"/>
          </ac:spMkLst>
        </pc:spChg>
        <pc:spChg chg="mod">
          <ac:chgData name="Siniša Vuksan" userId="3af124f9-b8e7-46e3-9422-21ae1d17ac0b" providerId="ADAL" clId="{2EA5B0E0-057C-4E27-B86E-41749C058511}" dt="2021-11-19T12:42:42.228" v="1185" actId="20577"/>
          <ac:spMkLst>
            <pc:docMk/>
            <pc:sldMk cId="2186690104" sldId="540"/>
            <ac:spMk id="7" creationId="{BD27CF50-1D5A-4213-9C4D-0ED4E94F5CE1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17" creationId="{B57C0D9B-6BCC-47FE-AB1C-E243E7A634D7}"/>
          </ac:spMkLst>
        </pc:spChg>
        <pc:spChg chg="add del">
          <ac:chgData name="Siniša Vuksan" userId="3af124f9-b8e7-46e3-9422-21ae1d17ac0b" providerId="ADAL" clId="{2EA5B0E0-057C-4E27-B86E-41749C058511}" dt="2021-11-19T12:42:39.064" v="1184" actId="478"/>
          <ac:spMkLst>
            <pc:docMk/>
            <pc:sldMk cId="2186690104" sldId="540"/>
            <ac:spMk id="18" creationId="{0415A54F-D589-40D2-89CC-F09D60C1C343}"/>
          </ac:spMkLst>
        </pc:spChg>
        <pc:spChg chg="add del">
          <ac:chgData name="Siniša Vuksan" userId="3af124f9-b8e7-46e3-9422-21ae1d17ac0b" providerId="ADAL" clId="{2EA5B0E0-057C-4E27-B86E-41749C058511}" dt="2021-11-19T12:42:39.064" v="1184" actId="478"/>
          <ac:spMkLst>
            <pc:docMk/>
            <pc:sldMk cId="2186690104" sldId="540"/>
            <ac:spMk id="19" creationId="{3CC51EA6-969F-4287-8C0C-D3A45AF9F5BE}"/>
          </ac:spMkLst>
        </pc:spChg>
        <pc:spChg chg="add del">
          <ac:chgData name="Siniša Vuksan" userId="3af124f9-b8e7-46e3-9422-21ae1d17ac0b" providerId="ADAL" clId="{2EA5B0E0-057C-4E27-B86E-41749C058511}" dt="2021-11-19T12:42:39.064" v="1184" actId="478"/>
          <ac:spMkLst>
            <pc:docMk/>
            <pc:sldMk cId="2186690104" sldId="540"/>
            <ac:spMk id="20" creationId="{C4BF41A1-4673-42EE-9677-8FB0D1BB7A5F}"/>
          </ac:spMkLst>
        </pc:spChg>
        <pc:spChg chg="add del">
          <ac:chgData name="Siniša Vuksan" userId="3af124f9-b8e7-46e3-9422-21ae1d17ac0b" providerId="ADAL" clId="{2EA5B0E0-057C-4E27-B86E-41749C058511}" dt="2021-11-19T12:42:39.064" v="1184" actId="478"/>
          <ac:spMkLst>
            <pc:docMk/>
            <pc:sldMk cId="2186690104" sldId="540"/>
            <ac:spMk id="21" creationId="{B58EF9CE-B429-45F7-90D4-585F6A4C2921}"/>
          </ac:spMkLst>
        </pc:spChg>
        <pc:spChg chg="add del">
          <ac:chgData name="Siniša Vuksan" userId="3af124f9-b8e7-46e3-9422-21ae1d17ac0b" providerId="ADAL" clId="{2EA5B0E0-057C-4E27-B86E-41749C058511}" dt="2021-11-19T12:42:39.064" v="1184" actId="478"/>
          <ac:spMkLst>
            <pc:docMk/>
            <pc:sldMk cId="2186690104" sldId="540"/>
            <ac:spMk id="22" creationId="{816F7479-00B2-48AD-9FD5-EF92F5C5F512}"/>
          </ac:spMkLst>
        </pc:spChg>
        <pc:spChg chg="add del">
          <ac:chgData name="Siniša Vuksan" userId="3af124f9-b8e7-46e3-9422-21ae1d17ac0b" providerId="ADAL" clId="{2EA5B0E0-057C-4E27-B86E-41749C058511}" dt="2021-11-19T12:42:39.064" v="1184" actId="478"/>
          <ac:spMkLst>
            <pc:docMk/>
            <pc:sldMk cId="2186690104" sldId="540"/>
            <ac:spMk id="23" creationId="{54AC9121-14BC-47C8-AF02-2805AB7BD207}"/>
          </ac:spMkLst>
        </pc:spChg>
        <pc:spChg chg="add del">
          <ac:chgData name="Siniša Vuksan" userId="3af124f9-b8e7-46e3-9422-21ae1d17ac0b" providerId="ADAL" clId="{2EA5B0E0-057C-4E27-B86E-41749C058511}" dt="2021-11-19T12:42:39.064" v="1184" actId="478"/>
          <ac:spMkLst>
            <pc:docMk/>
            <pc:sldMk cId="2186690104" sldId="540"/>
            <ac:spMk id="24" creationId="{E5914700-BB8E-4FB8-A65A-E1CDFC2B205D}"/>
          </ac:spMkLst>
        </pc:spChg>
        <pc:spChg chg="add del">
          <ac:chgData name="Siniša Vuksan" userId="3af124f9-b8e7-46e3-9422-21ae1d17ac0b" providerId="ADAL" clId="{2EA5B0E0-057C-4E27-B86E-41749C058511}" dt="2021-11-19T12:42:39.064" v="1184" actId="478"/>
          <ac:spMkLst>
            <pc:docMk/>
            <pc:sldMk cId="2186690104" sldId="540"/>
            <ac:spMk id="25" creationId="{DF08E771-2EE6-4364-A99F-0D83DC3BEA21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27" creationId="{903DF132-8C70-4B84-90DF-B0D41E65F366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28" creationId="{E670CF5F-21D1-498E-89EC-15281D6BDEB8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29" creationId="{88308989-E87E-4381-9EF1-30E5E6244995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30" creationId="{B3A3D5AA-385F-44C0-A16B-4C8BE0E916B7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31" creationId="{AE9A79BB-D274-4C8C-AA0C-BF19A51475A5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32" creationId="{DD38898F-0B77-490E-859F-0B89F3FF29BD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33" creationId="{C25315B9-E3F8-431D-8A91-52EA462A1516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34" creationId="{BDB6147A-33B5-4E3B-AD50-00F1AE7F413A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35" creationId="{BFA39962-4470-4467-BDAD-386E1FB8D8DD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36" creationId="{6F2D6F9A-A155-4E20-8C79-2B9A4DBCF616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37" creationId="{2654EB11-BAD3-41E0-9795-BB9069475B97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38" creationId="{5645A2BD-15A5-4BF5-BFED-FF72A2874213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39" creationId="{4BDB15EF-4658-4BF3-86FE-7AEEB3844244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40" creationId="{20DB5C98-186A-4751-880B-7D972EF764A1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41" creationId="{508AF798-5045-4D01-A433-629DD7B2B576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42" creationId="{E5B09C0D-E29E-4614-867D-AA0904C5329C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43" creationId="{5E5DC03C-F4FA-4015-A9A3-31298BBFE975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44" creationId="{15A5D7AA-491E-44F6-ADF8-88F10C218A26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45" creationId="{A57C131B-4B47-493F-AAE4-322F420761AD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46" creationId="{648EF7A4-E7AD-4B26-8A09-D20091B3DF40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47" creationId="{75A4F184-0A80-445B-8032-E363AF9F3434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48" creationId="{E432A95E-4FDC-4DF4-8718-F0FBE4A8FB56}"/>
          </ac:spMkLst>
        </pc:spChg>
        <pc:spChg chg="add mod">
          <ac:chgData name="Siniša Vuksan" userId="3af124f9-b8e7-46e3-9422-21ae1d17ac0b" providerId="ADAL" clId="{2EA5B0E0-057C-4E27-B86E-41749C058511}" dt="2021-11-19T12:43:11.391" v="1189" actId="1076"/>
          <ac:spMkLst>
            <pc:docMk/>
            <pc:sldMk cId="2186690104" sldId="540"/>
            <ac:spMk id="49" creationId="{9A035873-A2E0-4314-B8A1-A3AC7D2F3F61}"/>
          </ac:spMkLst>
        </pc:spChg>
        <pc:picChg chg="add del">
          <ac:chgData name="Siniša Vuksan" userId="3af124f9-b8e7-46e3-9422-21ae1d17ac0b" providerId="ADAL" clId="{2EA5B0E0-057C-4E27-B86E-41749C058511}" dt="2021-11-19T12:43:03.718" v="1187" actId="478"/>
          <ac:picMkLst>
            <pc:docMk/>
            <pc:sldMk cId="2186690104" sldId="540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2EA5B0E0-057C-4E27-B86E-41749C058511}" dt="2021-11-19T12:47:09.757" v="1230" actId="1076"/>
          <ac:picMkLst>
            <pc:docMk/>
            <pc:sldMk cId="2186690104" sldId="540"/>
            <ac:picMk id="3" creationId="{CDECFDC6-C76A-49CD-8F62-AAE21E14165E}"/>
          </ac:picMkLst>
        </pc:picChg>
        <pc:picChg chg="mod">
          <ac:chgData name="Siniša Vuksan" userId="3af124f9-b8e7-46e3-9422-21ae1d17ac0b" providerId="ADAL" clId="{2EA5B0E0-057C-4E27-B86E-41749C058511}" dt="2021-11-19T12:49:48.444" v="1249" actId="14826"/>
          <ac:picMkLst>
            <pc:docMk/>
            <pc:sldMk cId="2186690104" sldId="54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2EA5B0E0-057C-4E27-B86E-41749C058511}" dt="2021-11-19T12:43:11.391" v="1189" actId="1076"/>
          <ac:picMkLst>
            <pc:docMk/>
            <pc:sldMk cId="2186690104" sldId="540"/>
            <ac:picMk id="16" creationId="{24892DFA-3AAF-4EEC-A46C-47D94C36B580}"/>
          </ac:picMkLst>
        </pc:picChg>
      </pc:sldChg>
      <pc:sldChg chg="delSp modSp add ord delAnim modAnim">
        <pc:chgData name="Siniša Vuksan" userId="3af124f9-b8e7-46e3-9422-21ae1d17ac0b" providerId="ADAL" clId="{2EA5B0E0-057C-4E27-B86E-41749C058511}" dt="2021-11-19T13:08:28.930" v="1378"/>
        <pc:sldMkLst>
          <pc:docMk/>
          <pc:sldMk cId="1538573512" sldId="541"/>
        </pc:sldMkLst>
        <pc:spChg chg="del">
          <ac:chgData name="Siniša Vuksan" userId="3af124f9-b8e7-46e3-9422-21ae1d17ac0b" providerId="ADAL" clId="{2EA5B0E0-057C-4E27-B86E-41749C058511}" dt="2021-11-19T13:06:15.647" v="1285" actId="478"/>
          <ac:spMkLst>
            <pc:docMk/>
            <pc:sldMk cId="1538573512" sldId="541"/>
            <ac:spMk id="5" creationId="{6BD02635-6110-4455-9513-3996DB761E16}"/>
          </ac:spMkLst>
        </pc:spChg>
        <pc:spChg chg="mod">
          <ac:chgData name="Siniša Vuksan" userId="3af124f9-b8e7-46e3-9422-21ae1d17ac0b" providerId="ADAL" clId="{2EA5B0E0-057C-4E27-B86E-41749C058511}" dt="2021-11-19T13:08:25.273" v="1377" actId="1035"/>
          <ac:spMkLst>
            <pc:docMk/>
            <pc:sldMk cId="1538573512" sldId="541"/>
            <ac:spMk id="6" creationId="{010AB125-9086-4261-98B4-FC5A0801347C}"/>
          </ac:spMkLst>
        </pc:spChg>
        <pc:picChg chg="mod">
          <ac:chgData name="Siniša Vuksan" userId="3af124f9-b8e7-46e3-9422-21ae1d17ac0b" providerId="ADAL" clId="{2EA5B0E0-057C-4E27-B86E-41749C058511}" dt="2021-11-19T13:08:21.646" v="1370" actId="1076"/>
          <ac:picMkLst>
            <pc:docMk/>
            <pc:sldMk cId="1538573512" sldId="541"/>
            <ac:picMk id="2" creationId="{B69E1C10-ACFD-49C4-B019-6B92ED78F85E}"/>
          </ac:picMkLst>
        </pc:picChg>
        <pc:picChg chg="mod">
          <ac:chgData name="Siniša Vuksan" userId="3af124f9-b8e7-46e3-9422-21ae1d17ac0b" providerId="ADAL" clId="{2EA5B0E0-057C-4E27-B86E-41749C058511}" dt="2021-11-19T12:49:55.943" v="1250" actId="14826"/>
          <ac:picMkLst>
            <pc:docMk/>
            <pc:sldMk cId="1538573512" sldId="541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2EA5B0E0-057C-4E27-B86E-41749C058511}" dt="2021-11-19T13:46:31.881" v="2707" actId="20577"/>
        <pc:sldMkLst>
          <pc:docMk/>
          <pc:sldMk cId="4259552851" sldId="542"/>
        </pc:sldMkLst>
        <pc:spChg chg="add del mod">
          <ac:chgData name="Siniša Vuksan" userId="3af124f9-b8e7-46e3-9422-21ae1d17ac0b" providerId="ADAL" clId="{2EA5B0E0-057C-4E27-B86E-41749C058511}" dt="2021-11-19T13:45:18.939" v="2695" actId="478"/>
          <ac:spMkLst>
            <pc:docMk/>
            <pc:sldMk cId="4259552851" sldId="542"/>
            <ac:spMk id="5" creationId="{541C4AC1-C05D-49F7-A749-0739620E046C}"/>
          </ac:spMkLst>
        </pc:spChg>
        <pc:spChg chg="mod">
          <ac:chgData name="Siniša Vuksan" userId="3af124f9-b8e7-46e3-9422-21ae1d17ac0b" providerId="ADAL" clId="{2EA5B0E0-057C-4E27-B86E-41749C058511}" dt="2021-11-19T13:46:31.881" v="2707" actId="20577"/>
          <ac:spMkLst>
            <pc:docMk/>
            <pc:sldMk cId="4259552851" sldId="542"/>
            <ac:spMk id="6" creationId="{010AB125-9086-4261-98B4-FC5A0801347C}"/>
          </ac:spMkLst>
        </pc:spChg>
        <pc:picChg chg="mod">
          <ac:chgData name="Siniša Vuksan" userId="3af124f9-b8e7-46e3-9422-21ae1d17ac0b" providerId="ADAL" clId="{2EA5B0E0-057C-4E27-B86E-41749C058511}" dt="2021-11-19T13:45:22.188" v="2696" actId="14100"/>
          <ac:picMkLst>
            <pc:docMk/>
            <pc:sldMk cId="4259552851" sldId="542"/>
            <ac:picMk id="2" creationId="{B69E1C10-ACFD-49C4-B019-6B92ED78F85E}"/>
          </ac:picMkLst>
        </pc:picChg>
      </pc:sldChg>
      <pc:sldChg chg="addSp delSp modSp add ord delAnim modAnim">
        <pc:chgData name="Siniša Vuksan" userId="3af124f9-b8e7-46e3-9422-21ae1d17ac0b" providerId="ADAL" clId="{2EA5B0E0-057C-4E27-B86E-41749C058511}" dt="2021-11-19T14:10:25.267" v="3580"/>
        <pc:sldMkLst>
          <pc:docMk/>
          <pc:sldMk cId="3452911866" sldId="543"/>
        </pc:sldMkLst>
        <pc:spChg chg="mod">
          <ac:chgData name="Siniša Vuksan" userId="3af124f9-b8e7-46e3-9422-21ae1d17ac0b" providerId="ADAL" clId="{2EA5B0E0-057C-4E27-B86E-41749C058511}" dt="2021-11-19T13:11:00.696" v="1411" actId="14100"/>
          <ac:spMkLst>
            <pc:docMk/>
            <pc:sldMk cId="3452911866" sldId="543"/>
            <ac:spMk id="6" creationId="{010AB125-9086-4261-98B4-FC5A0801347C}"/>
          </ac:spMkLst>
        </pc:spChg>
        <pc:spChg chg="mod">
          <ac:chgData name="Siniša Vuksan" userId="3af124f9-b8e7-46e3-9422-21ae1d17ac0b" providerId="ADAL" clId="{2EA5B0E0-057C-4E27-B86E-41749C058511}" dt="2021-11-19T13:09:46.540" v="1381" actId="20577"/>
          <ac:spMkLst>
            <pc:docMk/>
            <pc:sldMk cId="3452911866" sldId="543"/>
            <ac:spMk id="7" creationId="{0256D9EB-C20B-45FA-9F3D-124012366C9E}"/>
          </ac:spMkLst>
        </pc:spChg>
        <pc:spChg chg="del">
          <ac:chgData name="Siniša Vuksan" userId="3af124f9-b8e7-46e3-9422-21ae1d17ac0b" providerId="ADAL" clId="{2EA5B0E0-057C-4E27-B86E-41749C058511}" dt="2021-11-19T13:10:17.308" v="1385" actId="478"/>
          <ac:spMkLst>
            <pc:docMk/>
            <pc:sldMk cId="3452911866" sldId="543"/>
            <ac:spMk id="9" creationId="{8F06FBBD-94EE-44A7-B2B6-47CA03C17815}"/>
          </ac:spMkLst>
        </pc:spChg>
        <pc:spChg chg="add mod">
          <ac:chgData name="Siniša Vuksan" userId="3af124f9-b8e7-46e3-9422-21ae1d17ac0b" providerId="ADAL" clId="{2EA5B0E0-057C-4E27-B86E-41749C058511}" dt="2021-11-19T13:11:53.865" v="1433" actId="20577"/>
          <ac:spMkLst>
            <pc:docMk/>
            <pc:sldMk cId="3452911866" sldId="543"/>
            <ac:spMk id="13" creationId="{5214F4AD-B348-4D15-A805-B7ACBAC9D073}"/>
          </ac:spMkLst>
        </pc:spChg>
        <pc:spChg chg="add mod">
          <ac:chgData name="Siniša Vuksan" userId="3af124f9-b8e7-46e3-9422-21ae1d17ac0b" providerId="ADAL" clId="{2EA5B0E0-057C-4E27-B86E-41749C058511}" dt="2021-11-19T13:12:14.867" v="1441" actId="20577"/>
          <ac:spMkLst>
            <pc:docMk/>
            <pc:sldMk cId="3452911866" sldId="543"/>
            <ac:spMk id="14" creationId="{BE0DC48D-B644-4155-B81C-2DBE849D84FF}"/>
          </ac:spMkLst>
        </pc:spChg>
        <pc:spChg chg="add mod">
          <ac:chgData name="Siniša Vuksan" userId="3af124f9-b8e7-46e3-9422-21ae1d17ac0b" providerId="ADAL" clId="{2EA5B0E0-057C-4E27-B86E-41749C058511}" dt="2021-11-19T13:14:09.626" v="1495" actId="20577"/>
          <ac:spMkLst>
            <pc:docMk/>
            <pc:sldMk cId="3452911866" sldId="543"/>
            <ac:spMk id="15" creationId="{2851C10C-9A7A-4873-81FB-AFD866488F4A}"/>
          </ac:spMkLst>
        </pc:spChg>
        <pc:spChg chg="add mod">
          <ac:chgData name="Siniša Vuksan" userId="3af124f9-b8e7-46e3-9422-21ae1d17ac0b" providerId="ADAL" clId="{2EA5B0E0-057C-4E27-B86E-41749C058511}" dt="2021-11-19T13:12:49.353" v="1458" actId="20577"/>
          <ac:spMkLst>
            <pc:docMk/>
            <pc:sldMk cId="3452911866" sldId="543"/>
            <ac:spMk id="16" creationId="{EA525CC9-D77C-4D16-907A-B19EE70C2898}"/>
          </ac:spMkLst>
        </pc:spChg>
        <pc:spChg chg="add mod">
          <ac:chgData name="Siniša Vuksan" userId="3af124f9-b8e7-46e3-9422-21ae1d17ac0b" providerId="ADAL" clId="{2EA5B0E0-057C-4E27-B86E-41749C058511}" dt="2021-11-19T13:14:14.075" v="1501" actId="20577"/>
          <ac:spMkLst>
            <pc:docMk/>
            <pc:sldMk cId="3452911866" sldId="543"/>
            <ac:spMk id="17" creationId="{86B3728A-F218-4DF3-84CD-CF8808FA13B4}"/>
          </ac:spMkLst>
        </pc:spChg>
        <pc:spChg chg="add mod">
          <ac:chgData name="Siniša Vuksan" userId="3af124f9-b8e7-46e3-9422-21ae1d17ac0b" providerId="ADAL" clId="{2EA5B0E0-057C-4E27-B86E-41749C058511}" dt="2021-11-19T13:13:23.706" v="1481" actId="20577"/>
          <ac:spMkLst>
            <pc:docMk/>
            <pc:sldMk cId="3452911866" sldId="543"/>
            <ac:spMk id="18" creationId="{57D927AB-064D-4829-BCBB-8712E567A8D5}"/>
          </ac:spMkLst>
        </pc:spChg>
        <pc:spChg chg="add mod">
          <ac:chgData name="Siniša Vuksan" userId="3af124f9-b8e7-46e3-9422-21ae1d17ac0b" providerId="ADAL" clId="{2EA5B0E0-057C-4E27-B86E-41749C058511}" dt="2021-11-19T13:13:36.689" v="1491" actId="20577"/>
          <ac:spMkLst>
            <pc:docMk/>
            <pc:sldMk cId="3452911866" sldId="543"/>
            <ac:spMk id="19" creationId="{CD1D2AB5-9B3A-4F06-AE87-4DD91E2D8531}"/>
          </ac:spMkLst>
        </pc:spChg>
        <pc:picChg chg="mod">
          <ac:chgData name="Siniša Vuksan" userId="3af124f9-b8e7-46e3-9422-21ae1d17ac0b" providerId="ADAL" clId="{2EA5B0E0-057C-4E27-B86E-41749C058511}" dt="2021-11-19T13:11:33.402" v="1425" actId="1038"/>
          <ac:picMkLst>
            <pc:docMk/>
            <pc:sldMk cId="3452911866" sldId="543"/>
            <ac:picMk id="2" creationId="{79AB126F-5218-4223-8FB3-6BD5D18FF2B3}"/>
          </ac:picMkLst>
        </pc:picChg>
        <pc:picChg chg="del">
          <ac:chgData name="Siniša Vuksan" userId="3af124f9-b8e7-46e3-9422-21ae1d17ac0b" providerId="ADAL" clId="{2EA5B0E0-057C-4E27-B86E-41749C058511}" dt="2021-11-19T13:10:15.622" v="1384" actId="478"/>
          <ac:picMkLst>
            <pc:docMk/>
            <pc:sldMk cId="3452911866" sldId="543"/>
            <ac:picMk id="3" creationId="{B0DF5729-9840-4F87-9AA1-F623E125EF44}"/>
          </ac:picMkLst>
        </pc:picChg>
        <pc:picChg chg="mod">
          <ac:chgData name="Siniša Vuksan" userId="3af124f9-b8e7-46e3-9422-21ae1d17ac0b" providerId="ADAL" clId="{2EA5B0E0-057C-4E27-B86E-41749C058511}" dt="2021-11-19T13:10:09.040" v="1382" actId="14826"/>
          <ac:picMkLst>
            <pc:docMk/>
            <pc:sldMk cId="3452911866" sldId="543"/>
            <ac:picMk id="4" creationId="{1B2619D9-4F98-4A11-8FFE-57C7EB1F529A}"/>
          </ac:picMkLst>
        </pc:picChg>
        <pc:picChg chg="del">
          <ac:chgData name="Siniša Vuksan" userId="3af124f9-b8e7-46e3-9422-21ae1d17ac0b" providerId="ADAL" clId="{2EA5B0E0-057C-4E27-B86E-41749C058511}" dt="2021-11-19T13:10:11.403" v="1383" actId="478"/>
          <ac:picMkLst>
            <pc:docMk/>
            <pc:sldMk cId="3452911866" sldId="543"/>
            <ac:picMk id="10" creationId="{CC280582-00B2-4D81-9287-DEAF59574F5F}"/>
          </ac:picMkLst>
        </pc:picChg>
        <pc:picChg chg="del">
          <ac:chgData name="Siniša Vuksan" userId="3af124f9-b8e7-46e3-9422-21ae1d17ac0b" providerId="ADAL" clId="{2EA5B0E0-057C-4E27-B86E-41749C058511}" dt="2021-11-19T13:10:11.403" v="1383" actId="478"/>
          <ac:picMkLst>
            <pc:docMk/>
            <pc:sldMk cId="3452911866" sldId="543"/>
            <ac:picMk id="11" creationId="{E8F14D81-5F26-434E-AEB9-97FD6A7B092A}"/>
          </ac:picMkLst>
        </pc:picChg>
        <pc:picChg chg="del">
          <ac:chgData name="Siniša Vuksan" userId="3af124f9-b8e7-46e3-9422-21ae1d17ac0b" providerId="ADAL" clId="{2EA5B0E0-057C-4E27-B86E-41749C058511}" dt="2021-11-19T13:10:11.403" v="1383" actId="478"/>
          <ac:picMkLst>
            <pc:docMk/>
            <pc:sldMk cId="3452911866" sldId="543"/>
            <ac:picMk id="12" creationId="{60EB87F7-20DB-40EC-AD22-1D7661167C5A}"/>
          </ac:picMkLst>
        </pc:picChg>
      </pc:sldChg>
      <pc:sldChg chg="delSp modSp add ord delAnim modAnim">
        <pc:chgData name="Siniša Vuksan" userId="3af124f9-b8e7-46e3-9422-21ae1d17ac0b" providerId="ADAL" clId="{2EA5B0E0-057C-4E27-B86E-41749C058511}" dt="2021-11-19T14:11:08.760" v="3584"/>
        <pc:sldMkLst>
          <pc:docMk/>
          <pc:sldMk cId="1131691333" sldId="544"/>
        </pc:sldMkLst>
        <pc:spChg chg="del">
          <ac:chgData name="Siniša Vuksan" userId="3af124f9-b8e7-46e3-9422-21ae1d17ac0b" providerId="ADAL" clId="{2EA5B0E0-057C-4E27-B86E-41749C058511}" dt="2021-11-19T13:14:41.937" v="1505" actId="478"/>
          <ac:spMkLst>
            <pc:docMk/>
            <pc:sldMk cId="1131691333" sldId="544"/>
            <ac:spMk id="5" creationId="{5F3E3B94-F000-48ED-8245-DA680A4B6E98}"/>
          </ac:spMkLst>
        </pc:spChg>
        <pc:spChg chg="mod">
          <ac:chgData name="Siniša Vuksan" userId="3af124f9-b8e7-46e3-9422-21ae1d17ac0b" providerId="ADAL" clId="{2EA5B0E0-057C-4E27-B86E-41749C058511}" dt="2021-11-19T14:10:53.382" v="3581" actId="113"/>
          <ac:spMkLst>
            <pc:docMk/>
            <pc:sldMk cId="1131691333" sldId="544"/>
            <ac:spMk id="6" creationId="{010AB125-9086-4261-98B4-FC5A0801347C}"/>
          </ac:spMkLst>
        </pc:spChg>
        <pc:spChg chg="del">
          <ac:chgData name="Siniša Vuksan" userId="3af124f9-b8e7-46e3-9422-21ae1d17ac0b" providerId="ADAL" clId="{2EA5B0E0-057C-4E27-B86E-41749C058511}" dt="2021-11-19T13:14:41.937" v="1505" actId="478"/>
          <ac:spMkLst>
            <pc:docMk/>
            <pc:sldMk cId="1131691333" sldId="544"/>
            <ac:spMk id="7" creationId="{1363F52B-5633-4CAD-9891-9AFFB573C4D9}"/>
          </ac:spMkLst>
        </pc:spChg>
        <pc:spChg chg="del">
          <ac:chgData name="Siniša Vuksan" userId="3af124f9-b8e7-46e3-9422-21ae1d17ac0b" providerId="ADAL" clId="{2EA5B0E0-057C-4E27-B86E-41749C058511}" dt="2021-11-19T13:14:41.937" v="1505" actId="478"/>
          <ac:spMkLst>
            <pc:docMk/>
            <pc:sldMk cId="1131691333" sldId="544"/>
            <ac:spMk id="8" creationId="{1613D52F-3883-4D41-A062-2C353B3FA5B1}"/>
          </ac:spMkLst>
        </pc:spChg>
        <pc:spChg chg="del">
          <ac:chgData name="Siniša Vuksan" userId="3af124f9-b8e7-46e3-9422-21ae1d17ac0b" providerId="ADAL" clId="{2EA5B0E0-057C-4E27-B86E-41749C058511}" dt="2021-11-19T13:14:41.937" v="1505" actId="478"/>
          <ac:spMkLst>
            <pc:docMk/>
            <pc:sldMk cId="1131691333" sldId="544"/>
            <ac:spMk id="9" creationId="{9A9A89A1-F218-499B-9371-6274E616286B}"/>
          </ac:spMkLst>
        </pc:spChg>
        <pc:spChg chg="del">
          <ac:chgData name="Siniša Vuksan" userId="3af124f9-b8e7-46e3-9422-21ae1d17ac0b" providerId="ADAL" clId="{2EA5B0E0-057C-4E27-B86E-41749C058511}" dt="2021-11-19T13:14:41.937" v="1505" actId="478"/>
          <ac:spMkLst>
            <pc:docMk/>
            <pc:sldMk cId="1131691333" sldId="544"/>
            <ac:spMk id="10" creationId="{081F2338-2B67-4DFD-A072-2AAA42899237}"/>
          </ac:spMkLst>
        </pc:spChg>
        <pc:picChg chg="del mod">
          <ac:chgData name="Siniša Vuksan" userId="3af124f9-b8e7-46e3-9422-21ae1d17ac0b" providerId="ADAL" clId="{2EA5B0E0-057C-4E27-B86E-41749C058511}" dt="2021-11-19T13:20:12.549" v="1895" actId="478"/>
          <ac:picMkLst>
            <pc:docMk/>
            <pc:sldMk cId="1131691333" sldId="544"/>
            <ac:picMk id="2" creationId="{B69E1C10-ACFD-49C4-B019-6B92ED78F85E}"/>
          </ac:picMkLst>
        </pc:picChg>
        <pc:picChg chg="mod">
          <ac:chgData name="Siniša Vuksan" userId="3af124f9-b8e7-46e3-9422-21ae1d17ac0b" providerId="ADAL" clId="{2EA5B0E0-057C-4E27-B86E-41749C058511}" dt="2021-11-19T13:14:37.537" v="1504" actId="14826"/>
          <ac:picMkLst>
            <pc:docMk/>
            <pc:sldMk cId="1131691333" sldId="544"/>
            <ac:picMk id="4" creationId="{1B2619D9-4F98-4A11-8FFE-57C7EB1F529A}"/>
          </ac:picMkLst>
        </pc:picChg>
      </pc:sldChg>
      <pc:sldChg chg="add">
        <pc:chgData name="Siniša Vuksan" userId="3af124f9-b8e7-46e3-9422-21ae1d17ac0b" providerId="ADAL" clId="{2EA5B0E0-057C-4E27-B86E-41749C058511}" dt="2021-11-19T13:20:09.749" v="1894"/>
        <pc:sldMkLst>
          <pc:docMk/>
          <pc:sldMk cId="4178025731" sldId="545"/>
        </pc:sldMkLst>
      </pc:sldChg>
      <pc:sldChg chg="modSp add modAnim">
        <pc:chgData name="Siniša Vuksan" userId="3af124f9-b8e7-46e3-9422-21ae1d17ac0b" providerId="ADAL" clId="{2EA5B0E0-057C-4E27-B86E-41749C058511}" dt="2021-11-19T14:11:03.981" v="3583"/>
        <pc:sldMkLst>
          <pc:docMk/>
          <pc:sldMk cId="1202849562" sldId="546"/>
        </pc:sldMkLst>
        <pc:spChg chg="mod">
          <ac:chgData name="Siniša Vuksan" userId="3af124f9-b8e7-46e3-9422-21ae1d17ac0b" providerId="ADAL" clId="{2EA5B0E0-057C-4E27-B86E-41749C058511}" dt="2021-11-19T14:10:57.501" v="3582" actId="113"/>
          <ac:spMkLst>
            <pc:docMk/>
            <pc:sldMk cId="1202849562" sldId="546"/>
            <ac:spMk id="6" creationId="{010AB125-9086-4261-98B4-FC5A0801347C}"/>
          </ac:spMkLst>
        </pc:spChg>
      </pc:sldChg>
      <pc:sldChg chg="addSp modSp add modAnim">
        <pc:chgData name="Siniša Vuksan" userId="3af124f9-b8e7-46e3-9422-21ae1d17ac0b" providerId="ADAL" clId="{2EA5B0E0-057C-4E27-B86E-41749C058511}" dt="2021-11-19T14:11:53.042" v="3591" actId="20577"/>
        <pc:sldMkLst>
          <pc:docMk/>
          <pc:sldMk cId="3054508476" sldId="547"/>
        </pc:sldMkLst>
        <pc:spChg chg="add mod">
          <ac:chgData name="Siniša Vuksan" userId="3af124f9-b8e7-46e3-9422-21ae1d17ac0b" providerId="ADAL" clId="{2EA5B0E0-057C-4E27-B86E-41749C058511}" dt="2021-11-19T13:30:34.022" v="2059"/>
          <ac:spMkLst>
            <pc:docMk/>
            <pc:sldMk cId="3054508476" sldId="547"/>
            <ac:spMk id="5" creationId="{75F06C8B-F6D7-4F5E-A1A3-369EF7697ED1}"/>
          </ac:spMkLst>
        </pc:spChg>
        <pc:spChg chg="mod">
          <ac:chgData name="Siniša Vuksan" userId="3af124f9-b8e7-46e3-9422-21ae1d17ac0b" providerId="ADAL" clId="{2EA5B0E0-057C-4E27-B86E-41749C058511}" dt="2021-11-19T13:28:45.361" v="2027" actId="14100"/>
          <ac:spMkLst>
            <pc:docMk/>
            <pc:sldMk cId="3054508476" sldId="547"/>
            <ac:spMk id="6" creationId="{010AB125-9086-4261-98B4-FC5A0801347C}"/>
          </ac:spMkLst>
        </pc:spChg>
        <pc:spChg chg="add mod">
          <ac:chgData name="Siniša Vuksan" userId="3af124f9-b8e7-46e3-9422-21ae1d17ac0b" providerId="ADAL" clId="{2EA5B0E0-057C-4E27-B86E-41749C058511}" dt="2021-11-19T13:30:38.708" v="2070" actId="20577"/>
          <ac:spMkLst>
            <pc:docMk/>
            <pc:sldMk cId="3054508476" sldId="547"/>
            <ac:spMk id="7" creationId="{762F66CA-0671-4155-A308-484669DBD5A7}"/>
          </ac:spMkLst>
        </pc:spChg>
        <pc:spChg chg="add mod">
          <ac:chgData name="Siniša Vuksan" userId="3af124f9-b8e7-46e3-9422-21ae1d17ac0b" providerId="ADAL" clId="{2EA5B0E0-057C-4E27-B86E-41749C058511}" dt="2021-11-19T13:31:03.719" v="2071"/>
          <ac:spMkLst>
            <pc:docMk/>
            <pc:sldMk cId="3054508476" sldId="547"/>
            <ac:spMk id="8" creationId="{23458241-7889-4727-B5A3-594D02607394}"/>
          </ac:spMkLst>
        </pc:spChg>
        <pc:spChg chg="add mod">
          <ac:chgData name="Siniša Vuksan" userId="3af124f9-b8e7-46e3-9422-21ae1d17ac0b" providerId="ADAL" clId="{2EA5B0E0-057C-4E27-B86E-41749C058511}" dt="2021-11-19T13:31:48.606" v="2072"/>
          <ac:spMkLst>
            <pc:docMk/>
            <pc:sldMk cId="3054508476" sldId="547"/>
            <ac:spMk id="9" creationId="{6F05268E-5598-4E94-83B4-AF6D33E94CA7}"/>
          </ac:spMkLst>
        </pc:spChg>
        <pc:spChg chg="add mod">
          <ac:chgData name="Siniša Vuksan" userId="3af124f9-b8e7-46e3-9422-21ae1d17ac0b" providerId="ADAL" clId="{2EA5B0E0-057C-4E27-B86E-41749C058511}" dt="2021-11-19T13:29:56.458" v="2046" actId="20577"/>
          <ac:spMkLst>
            <pc:docMk/>
            <pc:sldMk cId="3054508476" sldId="547"/>
            <ac:spMk id="10" creationId="{9286417B-C5E0-4481-8069-24011D4EE1E2}"/>
          </ac:spMkLst>
        </pc:spChg>
        <pc:spChg chg="add mod">
          <ac:chgData name="Siniša Vuksan" userId="3af124f9-b8e7-46e3-9422-21ae1d17ac0b" providerId="ADAL" clId="{2EA5B0E0-057C-4E27-B86E-41749C058511}" dt="2021-11-19T14:11:53.042" v="3591" actId="20577"/>
          <ac:spMkLst>
            <pc:docMk/>
            <pc:sldMk cId="3054508476" sldId="547"/>
            <ac:spMk id="11" creationId="{3C913E8C-59CB-4827-AA2F-EDB686D6CAF6}"/>
          </ac:spMkLst>
        </pc:spChg>
        <pc:spChg chg="add mod">
          <ac:chgData name="Siniša Vuksan" userId="3af124f9-b8e7-46e3-9422-21ae1d17ac0b" providerId="ADAL" clId="{2EA5B0E0-057C-4E27-B86E-41749C058511}" dt="2021-11-19T13:33:20.595" v="2075" actId="20577"/>
          <ac:spMkLst>
            <pc:docMk/>
            <pc:sldMk cId="3054508476" sldId="547"/>
            <ac:spMk id="12" creationId="{9E640847-42A7-4B53-BC83-9A8BEB9BB1C9}"/>
          </ac:spMkLst>
        </pc:spChg>
        <pc:picChg chg="mod">
          <ac:chgData name="Siniša Vuksan" userId="3af124f9-b8e7-46e3-9422-21ae1d17ac0b" providerId="ADAL" clId="{2EA5B0E0-057C-4E27-B86E-41749C058511}" dt="2021-11-19T13:28:21.947" v="2008" actId="1076"/>
          <ac:picMkLst>
            <pc:docMk/>
            <pc:sldMk cId="3054508476" sldId="547"/>
            <ac:picMk id="2" creationId="{B69E1C10-ACFD-49C4-B019-6B92ED78F85E}"/>
          </ac:picMkLst>
        </pc:picChg>
      </pc:sldChg>
      <pc:sldChg chg="delSp modSp add ord delAnim modAnim">
        <pc:chgData name="Siniša Vuksan" userId="3af124f9-b8e7-46e3-9422-21ae1d17ac0b" providerId="ADAL" clId="{2EA5B0E0-057C-4E27-B86E-41749C058511}" dt="2021-11-19T13:41:36.296" v="2547" actId="14100"/>
        <pc:sldMkLst>
          <pc:docMk/>
          <pc:sldMk cId="3888642224" sldId="548"/>
        </pc:sldMkLst>
        <pc:spChg chg="mod">
          <ac:chgData name="Siniša Vuksan" userId="3af124f9-b8e7-46e3-9422-21ae1d17ac0b" providerId="ADAL" clId="{2EA5B0E0-057C-4E27-B86E-41749C058511}" dt="2021-11-19T13:41:36.296" v="2547" actId="14100"/>
          <ac:spMkLst>
            <pc:docMk/>
            <pc:sldMk cId="3888642224" sldId="548"/>
            <ac:spMk id="6" creationId="{010AB125-9086-4261-98B4-FC5A0801347C}"/>
          </ac:spMkLst>
        </pc:spChg>
        <pc:spChg chg="mod">
          <ac:chgData name="Siniša Vuksan" userId="3af124f9-b8e7-46e3-9422-21ae1d17ac0b" providerId="ADAL" clId="{2EA5B0E0-057C-4E27-B86E-41749C058511}" dt="2021-11-19T13:34:20.490" v="2078" actId="20577"/>
          <ac:spMkLst>
            <pc:docMk/>
            <pc:sldMk cId="3888642224" sldId="548"/>
            <ac:spMk id="7" creationId="{0256D9EB-C20B-45FA-9F3D-124012366C9E}"/>
          </ac:spMkLst>
        </pc:spChg>
        <pc:spChg chg="del">
          <ac:chgData name="Siniša Vuksan" userId="3af124f9-b8e7-46e3-9422-21ae1d17ac0b" providerId="ADAL" clId="{2EA5B0E0-057C-4E27-B86E-41749C058511}" dt="2021-11-19T13:36:16.513" v="2217" actId="478"/>
          <ac:spMkLst>
            <pc:docMk/>
            <pc:sldMk cId="3888642224" sldId="548"/>
            <ac:spMk id="8" creationId="{1F8F24C9-27DB-4FB6-87B1-D305AAA967AE}"/>
          </ac:spMkLst>
        </pc:spChg>
        <pc:picChg chg="mod">
          <ac:chgData name="Siniša Vuksan" userId="3af124f9-b8e7-46e3-9422-21ae1d17ac0b" providerId="ADAL" clId="{2EA5B0E0-057C-4E27-B86E-41749C058511}" dt="2021-11-19T13:34:54.025" v="2080" actId="14826"/>
          <ac:picMkLst>
            <pc:docMk/>
            <pc:sldMk cId="3888642224" sldId="548"/>
            <ac:picMk id="2" creationId="{79AB126F-5218-4223-8FB3-6BD5D18FF2B3}"/>
          </ac:picMkLst>
        </pc:picChg>
        <pc:picChg chg="mod">
          <ac:chgData name="Siniša Vuksan" userId="3af124f9-b8e7-46e3-9422-21ae1d17ac0b" providerId="ADAL" clId="{2EA5B0E0-057C-4E27-B86E-41749C058511}" dt="2021-11-19T13:34:30.776" v="2079" actId="14826"/>
          <ac:picMkLst>
            <pc:docMk/>
            <pc:sldMk cId="3888642224" sldId="548"/>
            <ac:picMk id="4" creationId="{1B2619D9-4F98-4A11-8FFE-57C7EB1F529A}"/>
          </ac:picMkLst>
        </pc:picChg>
      </pc:sldChg>
      <pc:sldChg chg="addSp modSp add modAnim">
        <pc:chgData name="Siniša Vuksan" userId="3af124f9-b8e7-46e3-9422-21ae1d17ac0b" providerId="ADAL" clId="{2EA5B0E0-057C-4E27-B86E-41749C058511}" dt="2021-11-19T13:49:35.200" v="2875" actId="20577"/>
        <pc:sldMkLst>
          <pc:docMk/>
          <pc:sldMk cId="98903139" sldId="549"/>
        </pc:sldMkLst>
        <pc:spChg chg="add mod">
          <ac:chgData name="Siniša Vuksan" userId="3af124f9-b8e7-46e3-9422-21ae1d17ac0b" providerId="ADAL" clId="{2EA5B0E0-057C-4E27-B86E-41749C058511}" dt="2021-11-19T13:49:35.200" v="2875" actId="20577"/>
          <ac:spMkLst>
            <pc:docMk/>
            <pc:sldMk cId="98903139" sldId="549"/>
            <ac:spMk id="5" creationId="{3A7509C1-764B-45C6-913D-E3A28E809861}"/>
          </ac:spMkLst>
        </pc:spChg>
        <pc:spChg chg="mod">
          <ac:chgData name="Siniša Vuksan" userId="3af124f9-b8e7-46e3-9422-21ae1d17ac0b" providerId="ADAL" clId="{2EA5B0E0-057C-4E27-B86E-41749C058511}" dt="2021-11-19T13:47:24.413" v="2806" actId="14100"/>
          <ac:spMkLst>
            <pc:docMk/>
            <pc:sldMk cId="98903139" sldId="549"/>
            <ac:spMk id="6" creationId="{010AB125-9086-4261-98B4-FC5A0801347C}"/>
          </ac:spMkLst>
        </pc:spChg>
        <pc:picChg chg="mod">
          <ac:chgData name="Siniša Vuksan" userId="3af124f9-b8e7-46e3-9422-21ae1d17ac0b" providerId="ADAL" clId="{2EA5B0E0-057C-4E27-B86E-41749C058511}" dt="2021-11-19T13:46:15.617" v="2702" actId="1076"/>
          <ac:picMkLst>
            <pc:docMk/>
            <pc:sldMk cId="98903139" sldId="549"/>
            <ac:picMk id="2" creationId="{B69E1C10-ACFD-49C4-B019-6B92ED78F85E}"/>
          </ac:picMkLst>
        </pc:picChg>
      </pc:sldChg>
      <pc:sldChg chg="addSp delSp new add del">
        <pc:chgData name="Siniša Vuksan" userId="3af124f9-b8e7-46e3-9422-21ae1d17ac0b" providerId="ADAL" clId="{2EA5B0E0-057C-4E27-B86E-41749C058511}" dt="2021-11-19T14:08:51.727" v="3572" actId="2696"/>
        <pc:sldMkLst>
          <pc:docMk/>
          <pc:sldMk cId="3508655238" sldId="550"/>
        </pc:sldMkLst>
        <pc:spChg chg="del">
          <ac:chgData name="Siniša Vuksan" userId="3af124f9-b8e7-46e3-9422-21ae1d17ac0b" providerId="ADAL" clId="{2EA5B0E0-057C-4E27-B86E-41749C058511}" dt="2021-11-19T14:08:35.221" v="3568" actId="478"/>
          <ac:spMkLst>
            <pc:docMk/>
            <pc:sldMk cId="3508655238" sldId="550"/>
            <ac:spMk id="2" creationId="{2A3FBF53-679D-43D3-94A9-773EC91294AE}"/>
          </ac:spMkLst>
        </pc:spChg>
        <pc:spChg chg="del">
          <ac:chgData name="Siniša Vuksan" userId="3af124f9-b8e7-46e3-9422-21ae1d17ac0b" providerId="ADAL" clId="{2EA5B0E0-057C-4E27-B86E-41749C058511}" dt="2021-11-19T14:08:36.607" v="3569" actId="478"/>
          <ac:spMkLst>
            <pc:docMk/>
            <pc:sldMk cId="3508655238" sldId="550"/>
            <ac:spMk id="3" creationId="{C194383F-CF69-4C54-8B13-A4FC9145A305}"/>
          </ac:spMkLst>
        </pc:spChg>
        <pc:spChg chg="add del">
          <ac:chgData name="Siniša Vuksan" userId="3af124f9-b8e7-46e3-9422-21ae1d17ac0b" providerId="ADAL" clId="{2EA5B0E0-057C-4E27-B86E-41749C058511}" dt="2021-11-19T14:08:49.413" v="3571" actId="478"/>
          <ac:spMkLst>
            <pc:docMk/>
            <pc:sldMk cId="3508655238" sldId="550"/>
            <ac:spMk id="4" creationId="{F704AFD2-ECF9-4744-AA77-68D605D2B116}"/>
          </ac:spMkLst>
        </pc:spChg>
        <pc:spChg chg="add del">
          <ac:chgData name="Siniša Vuksan" userId="3af124f9-b8e7-46e3-9422-21ae1d17ac0b" providerId="ADAL" clId="{2EA5B0E0-057C-4E27-B86E-41749C058511}" dt="2021-11-19T14:08:49.413" v="3571" actId="478"/>
          <ac:spMkLst>
            <pc:docMk/>
            <pc:sldMk cId="3508655238" sldId="550"/>
            <ac:spMk id="5" creationId="{B8B7DEB2-9471-4481-9FA3-5AFE9101C113}"/>
          </ac:spMkLst>
        </pc:spChg>
        <pc:spChg chg="add del">
          <ac:chgData name="Siniša Vuksan" userId="3af124f9-b8e7-46e3-9422-21ae1d17ac0b" providerId="ADAL" clId="{2EA5B0E0-057C-4E27-B86E-41749C058511}" dt="2021-11-19T14:08:49.413" v="3571" actId="478"/>
          <ac:spMkLst>
            <pc:docMk/>
            <pc:sldMk cId="3508655238" sldId="550"/>
            <ac:spMk id="6" creationId="{0CCF0966-A153-41C1-8FB7-4233ABC1A780}"/>
          </ac:spMkLst>
        </pc:spChg>
        <pc:picChg chg="add del">
          <ac:chgData name="Siniša Vuksan" userId="3af124f9-b8e7-46e3-9422-21ae1d17ac0b" providerId="ADAL" clId="{2EA5B0E0-057C-4E27-B86E-41749C058511}" dt="2021-11-19T14:08:49.413" v="3571" actId="478"/>
          <ac:picMkLst>
            <pc:docMk/>
            <pc:sldMk cId="3508655238" sldId="550"/>
            <ac:picMk id="2049" creationId="{9560CC81-2A4A-461E-80D9-591290244485}"/>
          </ac:picMkLst>
        </pc:picChg>
        <pc:picChg chg="add del">
          <ac:chgData name="Siniša Vuksan" userId="3af124f9-b8e7-46e3-9422-21ae1d17ac0b" providerId="ADAL" clId="{2EA5B0E0-057C-4E27-B86E-41749C058511}" dt="2021-11-19T14:08:49.413" v="3571" actId="478"/>
          <ac:picMkLst>
            <pc:docMk/>
            <pc:sldMk cId="3508655238" sldId="550"/>
            <ac:picMk id="2050" creationId="{AA11B229-6D15-4670-A94C-FD3827D09850}"/>
          </ac:picMkLst>
        </pc:picChg>
      </pc:sldChg>
    </pc:docChg>
  </pc:docChgLst>
  <pc:docChgLst>
    <pc:chgData name="Siniša Vuksan" userId="3af124f9-b8e7-46e3-9422-21ae1d17ac0b" providerId="ADAL" clId="{60404417-70EA-4562-99B0-FF0AA0CDD73A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2881/227/27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2882/562/98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d5aa0390-ee78-40ef-b210-00d18304fa7b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253449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253449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hyperlink" Target="https://www.e-sfera.hr/dodatni-digitalni-sadrzaji/d5aa0390-ee78-40ef-b210-00d18304fa7b/assets/audio/13_unit_4_lesson_2_exercise_3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4;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All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over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the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map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863" y="3309756"/>
            <a:ext cx="7545197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2;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Identities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0" y="12771"/>
            <a:ext cx="4841406" cy="686019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56739" y="12771"/>
            <a:ext cx="7300037" cy="7453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Do people in Croatia talk about race a lot?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 differences between people are talked</a:t>
            </a:r>
            <a:r>
              <a:rPr lang="hr-HR" sz="2000" b="1" dirty="0"/>
              <a:t> </a:t>
            </a:r>
            <a:r>
              <a:rPr lang="en-US" sz="2000" b="1" dirty="0"/>
              <a:t>about in Croatia?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Name all the minorities in Croatia you can think of.</a:t>
            </a:r>
            <a:r>
              <a:rPr lang="hr-HR" sz="2000" i="1" dirty="0"/>
              <a:t/>
            </a:r>
            <a:br>
              <a:rPr lang="hr-HR" sz="2000" i="1" dirty="0"/>
            </a:b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1700" i="1" dirty="0"/>
          </a:p>
          <a:p>
            <a:pPr marL="0" indent="0">
              <a:buNone/>
            </a:pPr>
            <a:endParaRPr lang="hr-HR" sz="1700" i="1" dirty="0"/>
          </a:p>
          <a:p>
            <a:pPr marL="0" indent="0">
              <a:buNone/>
            </a:pPr>
            <a:endParaRPr lang="hr-HR" sz="1700" i="1" dirty="0"/>
          </a:p>
          <a:p>
            <a:pPr marL="0" indent="0">
              <a:buNone/>
            </a:pPr>
            <a:endParaRPr lang="hr-HR" sz="1700" i="1" dirty="0"/>
          </a:p>
          <a:p>
            <a:pPr marL="0" indent="0">
              <a:buNone/>
            </a:pPr>
            <a:endParaRPr lang="hr-HR" sz="17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Find out about the</a:t>
            </a:r>
            <a:r>
              <a:rPr lang="hr-HR" sz="2000" b="1" dirty="0"/>
              <a:t> </a:t>
            </a:r>
            <a:r>
              <a:rPr lang="en-US" sz="2000" b="1" dirty="0"/>
              <a:t>culture of a minority</a:t>
            </a:r>
            <a:r>
              <a:rPr lang="hr-HR" sz="2000" b="1" dirty="0"/>
              <a:t> </a:t>
            </a:r>
            <a:r>
              <a:rPr lang="en-US" sz="2000" b="1" dirty="0"/>
              <a:t>group in your area</a:t>
            </a:r>
            <a:r>
              <a:rPr lang="en-US" sz="2000" b="1" dirty="0" smtClean="0"/>
              <a:t>.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 </a:t>
            </a:r>
            <a:r>
              <a:rPr lang="en-US" sz="2000" b="1" dirty="0"/>
              <a:t>What do they do to</a:t>
            </a:r>
            <a:r>
              <a:rPr lang="hr-HR" sz="2000" b="1" dirty="0"/>
              <a:t> </a:t>
            </a:r>
            <a:r>
              <a:rPr lang="en-US" sz="2000" b="1" dirty="0"/>
              <a:t>preserve their </a:t>
            </a:r>
            <a:r>
              <a:rPr lang="en-US" sz="2000" b="1" dirty="0" err="1"/>
              <a:t>cultureand</a:t>
            </a:r>
            <a:r>
              <a:rPr lang="en-US" sz="2000" b="1" dirty="0"/>
              <a:t> language</a:t>
            </a:r>
            <a:r>
              <a:rPr lang="en-US" sz="2000" b="1" dirty="0" smtClean="0"/>
              <a:t>?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 </a:t>
            </a:r>
            <a:r>
              <a:rPr lang="en-US" sz="2000" b="1" dirty="0"/>
              <a:t>Make a</a:t>
            </a:r>
            <a:r>
              <a:rPr lang="hr-HR" sz="2000" b="1" dirty="0"/>
              <a:t> </a:t>
            </a:r>
            <a:r>
              <a:rPr lang="en-US" sz="2000" b="1" dirty="0"/>
              <a:t>presentation.</a:t>
            </a:r>
            <a:r>
              <a:rPr lang="hr-HR" sz="2000" i="1" dirty="0"/>
              <a:t>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80" y="2072849"/>
            <a:ext cx="8262774" cy="322598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78025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0" y="12771"/>
            <a:ext cx="4841406" cy="686019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34" y="2105023"/>
            <a:ext cx="8262774" cy="292717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5F06C8B-F6D7-4F5E-A1A3-369EF7697ED1}"/>
              </a:ext>
            </a:extLst>
          </p:cNvPr>
          <p:cNvSpPr txBox="1">
            <a:spLocks/>
          </p:cNvSpPr>
          <p:nvPr/>
        </p:nvSpPr>
        <p:spPr>
          <a:xfrm>
            <a:off x="8742589" y="2625895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Montenegrin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762F66CA-0671-4155-A308-484669DBD5A7}"/>
              </a:ext>
            </a:extLst>
          </p:cNvPr>
          <p:cNvSpPr txBox="1">
            <a:spLocks/>
          </p:cNvSpPr>
          <p:nvPr/>
        </p:nvSpPr>
        <p:spPr>
          <a:xfrm>
            <a:off x="8843123" y="3001546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Frenchwoman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23458241-7889-4727-B5A3-594D02607394}"/>
              </a:ext>
            </a:extLst>
          </p:cNvPr>
          <p:cNvSpPr txBox="1">
            <a:spLocks/>
          </p:cNvSpPr>
          <p:nvPr/>
        </p:nvSpPr>
        <p:spPr>
          <a:xfrm>
            <a:off x="6967323" y="3388978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Portuguese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6F05268E-5598-4E94-83B4-AF6D33E94CA7}"/>
              </a:ext>
            </a:extLst>
          </p:cNvPr>
          <p:cNvSpPr txBox="1">
            <a:spLocks/>
          </p:cNvSpPr>
          <p:nvPr/>
        </p:nvSpPr>
        <p:spPr>
          <a:xfrm>
            <a:off x="6967323" y="3759350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Swedish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9286417B-C5E0-4481-8069-24011D4EE1E2}"/>
              </a:ext>
            </a:extLst>
          </p:cNvPr>
          <p:cNvSpPr txBox="1">
            <a:spLocks/>
          </p:cNvSpPr>
          <p:nvPr/>
        </p:nvSpPr>
        <p:spPr>
          <a:xfrm>
            <a:off x="6839629" y="4158563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Finland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3C913E8C-59CB-4827-AA2F-EDB686D6CAF6}"/>
              </a:ext>
            </a:extLst>
          </p:cNvPr>
          <p:cNvSpPr txBox="1">
            <a:spLocks/>
          </p:cNvSpPr>
          <p:nvPr/>
        </p:nvSpPr>
        <p:spPr>
          <a:xfrm>
            <a:off x="8140261" y="4528935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Dutch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9E640847-42A7-4B53-BC83-9A8BEB9BB1C9}"/>
              </a:ext>
            </a:extLst>
          </p:cNvPr>
          <p:cNvSpPr txBox="1">
            <a:spLocks/>
          </p:cNvSpPr>
          <p:nvPr/>
        </p:nvSpPr>
        <p:spPr>
          <a:xfrm>
            <a:off x="5019729" y="5371823"/>
            <a:ext cx="7316220" cy="118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learnt</a:t>
            </a:r>
            <a:r>
              <a:rPr lang="hr-HR" sz="2000" b="1" dirty="0"/>
              <a:t>.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https://wordwall.net/play/12881/227/271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="" xmlns:p14="http://schemas.microsoft.com/office/powerpoint/2010/main" val="3054508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" y="0"/>
            <a:ext cx="4795303" cy="6817566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26146" y="-15501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4" y="1849510"/>
            <a:ext cx="5835691" cy="327428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6260122" y="316523"/>
            <a:ext cx="5937661" cy="65414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smtClean="0"/>
              <a:t>Članove </a:t>
            </a:r>
            <a:r>
              <a:rPr lang="hr-HR" sz="2000" i="1" dirty="0"/>
              <a:t>u engleskom jeziku </a:t>
            </a:r>
            <a:r>
              <a:rPr lang="hr-HR" sz="2000" i="1" u="sng" dirty="0"/>
              <a:t>nećemo</a:t>
            </a:r>
            <a:r>
              <a:rPr lang="hr-HR" sz="2000" i="1" dirty="0"/>
              <a:t> koristiti ispred:</a:t>
            </a:r>
          </a:p>
          <a:p>
            <a:pPr>
              <a:buFontTx/>
              <a:buChar char="-"/>
            </a:pPr>
            <a:r>
              <a:rPr lang="hr-HR" sz="2000" i="1" dirty="0"/>
              <a:t>imenica u množini s općenitim značenjem: </a:t>
            </a:r>
            <a:br>
              <a:rPr lang="hr-HR" sz="2000" i="1" dirty="0"/>
            </a:br>
            <a:r>
              <a:rPr lang="en-US" sz="2000" b="1" dirty="0">
                <a:solidFill>
                  <a:srgbClr val="FF6600"/>
                </a:solidFill>
              </a:rPr>
              <a:t>Children</a:t>
            </a:r>
            <a:r>
              <a:rPr lang="en-US" sz="2000" b="1" dirty="0"/>
              <a:t> go to school.</a:t>
            </a:r>
            <a:endParaRPr lang="hr-HR" sz="2000" b="1" dirty="0"/>
          </a:p>
          <a:p>
            <a:pPr>
              <a:buFontTx/>
              <a:buChar char="-"/>
            </a:pPr>
            <a:r>
              <a:rPr lang="hr-HR" sz="2000" i="1" dirty="0"/>
              <a:t>apstraktnih imenica</a:t>
            </a:r>
            <a:r>
              <a:rPr lang="en-US" sz="2000" i="1" dirty="0"/>
              <a:t>: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en-US" sz="2000" b="1" dirty="0">
                <a:solidFill>
                  <a:srgbClr val="FF6600"/>
                </a:solidFill>
              </a:rPr>
              <a:t>Education</a:t>
            </a:r>
            <a:r>
              <a:rPr lang="en-US" sz="2000" b="1" dirty="0"/>
              <a:t> is important.</a:t>
            </a:r>
            <a:endParaRPr lang="hr-HR" sz="2000" b="1" dirty="0"/>
          </a:p>
          <a:p>
            <a:pPr>
              <a:buFontTx/>
              <a:buChar char="-"/>
            </a:pPr>
            <a:r>
              <a:rPr lang="hr-HR" sz="2000" i="1" dirty="0"/>
              <a:t>imena ljudi i mjesta</a:t>
            </a:r>
            <a:r>
              <a:rPr lang="en-US" sz="2000" i="1" dirty="0"/>
              <a:t>: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en-US" sz="2000" b="1" dirty="0">
                <a:solidFill>
                  <a:srgbClr val="FF6600"/>
                </a:solidFill>
              </a:rPr>
              <a:t>Sylvia</a:t>
            </a:r>
            <a:r>
              <a:rPr lang="en-US" sz="2000" b="1" dirty="0"/>
              <a:t> is from </a:t>
            </a:r>
            <a:r>
              <a:rPr lang="en-US" sz="2000" b="1" dirty="0">
                <a:solidFill>
                  <a:srgbClr val="FF6600"/>
                </a:solidFill>
              </a:rPr>
              <a:t>Sweden</a:t>
            </a:r>
            <a:r>
              <a:rPr lang="en-US" sz="2000" b="1" dirty="0"/>
              <a:t>.</a:t>
            </a:r>
            <a:endParaRPr lang="hr-HR" sz="2000" b="1" dirty="0"/>
          </a:p>
          <a:p>
            <a:pPr>
              <a:buFontTx/>
              <a:buChar char="-"/>
            </a:pPr>
            <a:r>
              <a:rPr lang="hr-HR" sz="2000" i="1" dirty="0"/>
              <a:t>imena ulica</a:t>
            </a:r>
            <a:r>
              <a:rPr lang="en-US" sz="2000" i="1" dirty="0"/>
              <a:t>: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en-US" sz="2000" b="1" dirty="0"/>
              <a:t>Her school is in </a:t>
            </a:r>
            <a:r>
              <a:rPr lang="en-US" sz="2000" b="1" dirty="0" err="1">
                <a:solidFill>
                  <a:srgbClr val="FF6600"/>
                </a:solidFill>
              </a:rPr>
              <a:t>Johannesgatan</a:t>
            </a:r>
            <a:r>
              <a:rPr lang="en-US" sz="2000" b="1" dirty="0">
                <a:solidFill>
                  <a:srgbClr val="FF6600"/>
                </a:solidFill>
              </a:rPr>
              <a:t> Street</a:t>
            </a:r>
            <a:r>
              <a:rPr lang="en-US" sz="2000" b="1" dirty="0"/>
              <a:t>.</a:t>
            </a:r>
            <a:endParaRPr lang="hr-HR" sz="2000" b="1" dirty="0"/>
          </a:p>
          <a:p>
            <a:pPr>
              <a:buFontTx/>
              <a:buChar char="-"/>
            </a:pPr>
            <a:r>
              <a:rPr lang="hr-HR" sz="2000" i="1" dirty="0"/>
              <a:t>naziva jezika</a:t>
            </a:r>
            <a:r>
              <a:rPr lang="en-US" sz="2000" i="1" dirty="0"/>
              <a:t>: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en-US" sz="2000" b="1" dirty="0"/>
              <a:t>Sylvia speaks </a:t>
            </a:r>
            <a:r>
              <a:rPr lang="en-US" sz="2000" b="1" dirty="0">
                <a:solidFill>
                  <a:srgbClr val="FF6600"/>
                </a:solidFill>
              </a:rPr>
              <a:t>Swedish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6600"/>
                </a:solidFill>
              </a:rPr>
              <a:t>Russian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6600"/>
                </a:solidFill>
              </a:rPr>
              <a:t>English</a:t>
            </a:r>
            <a:r>
              <a:rPr lang="en-US" sz="2000" b="1" dirty="0"/>
              <a:t>.</a:t>
            </a:r>
            <a:endParaRPr lang="hr-HR" sz="2000" b="1" dirty="0"/>
          </a:p>
          <a:p>
            <a:pPr>
              <a:buFontTx/>
              <a:buChar char="-"/>
            </a:pPr>
            <a:r>
              <a:rPr lang="hr-HR" sz="2000" i="1" dirty="0"/>
              <a:t>naziva školskih predmeta</a:t>
            </a:r>
            <a:r>
              <a:rPr lang="en-US" sz="2000" i="1" dirty="0"/>
              <a:t>: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en-US" sz="2000" b="1" dirty="0"/>
              <a:t>Sylvia likes </a:t>
            </a:r>
            <a:r>
              <a:rPr lang="en-US" sz="2000" b="1" dirty="0">
                <a:solidFill>
                  <a:srgbClr val="FF6600"/>
                </a:solidFill>
              </a:rPr>
              <a:t>geography</a:t>
            </a:r>
            <a:r>
              <a:rPr lang="en-US" sz="2000" b="1" dirty="0"/>
              <a:t>.</a:t>
            </a:r>
            <a:endParaRPr lang="hr-HR" sz="2000" b="1" dirty="0"/>
          </a:p>
          <a:p>
            <a:pPr>
              <a:buFontTx/>
              <a:buChar char="-"/>
            </a:pPr>
            <a:r>
              <a:rPr lang="hr-HR" sz="2000" i="1" dirty="0"/>
              <a:t>naziva dana i mjeseci</a:t>
            </a:r>
            <a:r>
              <a:rPr lang="en-US" sz="2000" i="1" dirty="0"/>
              <a:t>: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en-US" sz="2000" b="1" dirty="0"/>
              <a:t>Today is </a:t>
            </a:r>
            <a:r>
              <a:rPr lang="en-US" sz="2000" b="1" dirty="0">
                <a:solidFill>
                  <a:srgbClr val="FF6600"/>
                </a:solidFill>
              </a:rPr>
              <a:t>Tuesday</a:t>
            </a:r>
            <a:r>
              <a:rPr lang="en-US" sz="2000" b="1" dirty="0"/>
              <a:t>. The first </a:t>
            </a:r>
            <a:r>
              <a:rPr lang="en-US" sz="2000" b="1" dirty="0">
                <a:solidFill>
                  <a:srgbClr val="FF6600"/>
                </a:solidFill>
              </a:rPr>
              <a:t>Tuesday</a:t>
            </a:r>
            <a:r>
              <a:rPr lang="en-US" sz="2000" b="1" dirty="0"/>
              <a:t> in </a:t>
            </a:r>
            <a:r>
              <a:rPr lang="en-US" sz="2000" b="1" dirty="0">
                <a:solidFill>
                  <a:srgbClr val="FF6600"/>
                </a:solidFill>
              </a:rPr>
              <a:t>March</a:t>
            </a:r>
            <a:r>
              <a:rPr lang="en-US" sz="2000" b="1" dirty="0"/>
              <a:t>.</a:t>
            </a:r>
            <a:endParaRPr lang="hr-HR" sz="2000" b="1" dirty="0"/>
          </a:p>
          <a:p>
            <a:pPr>
              <a:buFontTx/>
              <a:buChar char="-"/>
            </a:pPr>
            <a:r>
              <a:rPr lang="hr-HR" sz="2000" i="1" dirty="0"/>
              <a:t>naziva igara i sportova</a:t>
            </a:r>
            <a:r>
              <a:rPr lang="en-US" sz="2000" i="1" dirty="0"/>
              <a:t>: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en-US" sz="2000" b="1" dirty="0"/>
              <a:t>Sylvia plays </a:t>
            </a:r>
            <a:r>
              <a:rPr lang="en-US" sz="2000" b="1" dirty="0">
                <a:solidFill>
                  <a:srgbClr val="FF6600"/>
                </a:solidFill>
              </a:rPr>
              <a:t>chess</a:t>
            </a:r>
            <a:r>
              <a:rPr lang="en-US" sz="2000" b="1" dirty="0"/>
              <a:t> on Tuesdays. Her best</a:t>
            </a:r>
            <a:r>
              <a:rPr lang="hr-HR" sz="2000" b="1" dirty="0"/>
              <a:t> </a:t>
            </a:r>
            <a:r>
              <a:rPr lang="en-US" sz="2000" b="1" dirty="0"/>
              <a:t>friend plays </a:t>
            </a:r>
            <a:r>
              <a:rPr lang="en-US" sz="2000" b="1" dirty="0">
                <a:solidFill>
                  <a:srgbClr val="FF6600"/>
                </a:solidFill>
              </a:rPr>
              <a:t>volleyball</a:t>
            </a:r>
            <a:r>
              <a:rPr lang="en-US" sz="2000" b="1" dirty="0"/>
              <a:t>.</a:t>
            </a:r>
            <a:endParaRPr lang="hr-HR" sz="2000" b="1" dirty="0"/>
          </a:p>
          <a:p>
            <a:pPr>
              <a:buFontTx/>
              <a:buChar char="-"/>
            </a:pPr>
            <a:r>
              <a:rPr lang="hr-HR" sz="2000" i="1" dirty="0"/>
              <a:t>naziva prijevoznih sredstava</a:t>
            </a:r>
            <a:r>
              <a:rPr lang="en-US" sz="2000" i="1" dirty="0"/>
              <a:t>: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en-US" sz="2000" b="1" dirty="0"/>
              <a:t>They go to school by </a:t>
            </a:r>
            <a:r>
              <a:rPr lang="en-US" sz="2000" b="1" dirty="0">
                <a:solidFill>
                  <a:srgbClr val="FF6600"/>
                </a:solidFill>
              </a:rPr>
              <a:t>bus</a:t>
            </a:r>
            <a:r>
              <a:rPr lang="en-US" sz="2000" b="1" dirty="0"/>
              <a:t>.</a:t>
            </a:r>
            <a:endParaRPr lang="hr-HR" sz="2000" b="1" dirty="0"/>
          </a:p>
        </p:txBody>
      </p:sp>
    </p:spTree>
    <p:extLst>
      <p:ext uri="{BB962C8B-B14F-4D97-AF65-F5344CB8AC3E}">
        <p14:creationId xmlns="" xmlns:p14="http://schemas.microsoft.com/office/powerpoint/2010/main" val="3888642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" y="0"/>
            <a:ext cx="4827957" cy="6865794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20361" y="0"/>
            <a:ext cx="7162745" cy="781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/>
              <a:t/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35" y="1255264"/>
            <a:ext cx="10134872" cy="542689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59552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" y="0"/>
            <a:ext cx="4827957" cy="686579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0" y="2558710"/>
            <a:ext cx="7162746" cy="17405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3A7509C1-764B-45C6-913D-E3A28E809861}"/>
              </a:ext>
            </a:extLst>
          </p:cNvPr>
          <p:cNvSpPr txBox="1">
            <a:spLocks/>
          </p:cNvSpPr>
          <p:nvPr/>
        </p:nvSpPr>
        <p:spPr>
          <a:xfrm>
            <a:off x="5174044" y="4583723"/>
            <a:ext cx="7225258" cy="348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following</a:t>
            </a:r>
            <a:r>
              <a:rPr lang="hr-HR" sz="2000" b="1" dirty="0"/>
              <a:t> </a:t>
            </a:r>
            <a:r>
              <a:rPr lang="hr-HR" sz="2000" b="1" dirty="0" err="1"/>
              <a:t>task</a:t>
            </a:r>
            <a:r>
              <a:rPr lang="hr-HR" sz="2000" b="1" dirty="0" smtClean="0"/>
              <a:t>.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https://wordwall.net/play/12882/562/989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="" xmlns:p14="http://schemas.microsoft.com/office/powerpoint/2010/main" val="98903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235117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219583"/>
            <a:ext cx="11824416" cy="525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Open the following link and then click on LEARN MORE!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u="sng" dirty="0">
                <a:hlinkClick r:id="rId4"/>
              </a:rPr>
              <a:t>https://www.e-sfera.hr/dodatni-digitalni-sadrzaji/d5aa0390-ee78-40ef-b210-00d18304fa7b/</a:t>
            </a:r>
            <a:endParaRPr lang="hr-HR" sz="2000" u="sng" dirty="0"/>
          </a:p>
          <a:p>
            <a:pPr marL="0" indent="0" algn="ctr">
              <a:buNone/>
            </a:pPr>
            <a:r>
              <a:rPr lang="en-US" sz="2000" b="1" u="sng" dirty="0"/>
              <a:t>Here be dragons… or not The history of mapping</a:t>
            </a:r>
            <a:endParaRPr lang="hr-HR" sz="2000" b="1" u="sng" dirty="0"/>
          </a:p>
          <a:p>
            <a:pPr marL="0" indent="0" algn="ctr">
              <a:buNone/>
            </a:pPr>
            <a:r>
              <a:rPr lang="hr-HR" sz="2000" b="1" dirty="0" err="1"/>
              <a:t>Read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do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 smtClean="0"/>
              <a:t>tasks</a:t>
            </a:r>
            <a:r>
              <a:rPr lang="hr-HR" sz="2000" b="1" dirty="0" smtClean="0"/>
              <a:t>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  <a:p>
            <a:pPr marL="0" indent="0" algn="ctr">
              <a:buNone/>
            </a:pPr>
            <a:endParaRPr lang="hr-HR" sz="2000" b="1" dirty="0"/>
          </a:p>
        </p:txBody>
      </p:sp>
    </p:spTree>
    <p:extLst>
      <p:ext uri="{BB962C8B-B14F-4D97-AF65-F5344CB8AC3E}">
        <p14:creationId xmlns="" xmlns:p14="http://schemas.microsoft.com/office/powerpoint/2010/main" val="4160902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" y="4966"/>
            <a:ext cx="4828488" cy="6853033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26146" y="-15501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 smtClean="0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54.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05" y="1536171"/>
            <a:ext cx="9060888" cy="378565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07206738-9D55-4113-9EE9-1577DA6F6D27}"/>
              </a:ext>
            </a:extLst>
          </p:cNvPr>
          <p:cNvSpPr txBox="1">
            <a:spLocks/>
          </p:cNvSpPr>
          <p:nvPr/>
        </p:nvSpPr>
        <p:spPr>
          <a:xfrm>
            <a:off x="5697417" y="2113537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mes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E8581C09-6C46-491F-B318-1C09A80AA18C}"/>
              </a:ext>
            </a:extLst>
          </p:cNvPr>
          <p:cNvSpPr txBox="1">
            <a:spLocks/>
          </p:cNvSpPr>
          <p:nvPr/>
        </p:nvSpPr>
        <p:spPr>
          <a:xfrm>
            <a:off x="7352549" y="2113537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uages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21F5E327-B391-4E9F-99B8-4B0C676C1145}"/>
              </a:ext>
            </a:extLst>
          </p:cNvPr>
          <p:cNvSpPr txBox="1">
            <a:spLocks/>
          </p:cNvSpPr>
          <p:nvPr/>
        </p:nvSpPr>
        <p:spPr>
          <a:xfrm>
            <a:off x="9007681" y="2113537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jects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B5884F9D-C1D2-4BE4-9B2F-47767BB00D53}"/>
              </a:ext>
            </a:extLst>
          </p:cNvPr>
          <p:cNvSpPr txBox="1">
            <a:spLocks/>
          </p:cNvSpPr>
          <p:nvPr/>
        </p:nvSpPr>
        <p:spPr>
          <a:xfrm>
            <a:off x="3237591" y="2512122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rts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70DF1C4B-2546-4A9E-873F-A760BB19A779}"/>
              </a:ext>
            </a:extLst>
          </p:cNvPr>
          <p:cNvSpPr txBox="1">
            <a:spLocks/>
          </p:cNvSpPr>
          <p:nvPr/>
        </p:nvSpPr>
        <p:spPr>
          <a:xfrm>
            <a:off x="4759570" y="2503195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ys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9DAE2F1C-C66B-41A1-8098-D826051084F2}"/>
              </a:ext>
            </a:extLst>
          </p:cNvPr>
          <p:cNvSpPr txBox="1">
            <a:spLocks/>
          </p:cNvSpPr>
          <p:nvPr/>
        </p:nvSpPr>
        <p:spPr>
          <a:xfrm>
            <a:off x="6452871" y="2514918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063DDEDB-4E70-4D95-B9D3-EA6132A24844}"/>
              </a:ext>
            </a:extLst>
          </p:cNvPr>
          <p:cNvSpPr txBox="1">
            <a:spLocks/>
          </p:cNvSpPr>
          <p:nvPr/>
        </p:nvSpPr>
        <p:spPr>
          <a:xfrm>
            <a:off x="8054129" y="2503195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ral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="" xmlns:a16="http://schemas.microsoft.com/office/drawing/2014/main" id="{2E144F02-28D4-40B2-A3E4-52AF722F135B}"/>
              </a:ext>
            </a:extLst>
          </p:cNvPr>
          <p:cNvSpPr txBox="1">
            <a:spLocks/>
          </p:cNvSpPr>
          <p:nvPr/>
        </p:nvSpPr>
        <p:spPr>
          <a:xfrm>
            <a:off x="9539583" y="2514918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uns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="" xmlns:a16="http://schemas.microsoft.com/office/drawing/2014/main" id="{52A8CD60-8E10-4D52-92D2-32E7F05140AE}"/>
              </a:ext>
            </a:extLst>
          </p:cNvPr>
          <p:cNvSpPr txBox="1">
            <a:spLocks/>
          </p:cNvSpPr>
          <p:nvPr/>
        </p:nvSpPr>
        <p:spPr>
          <a:xfrm>
            <a:off x="5086829" y="2896306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ans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="" xmlns:a16="http://schemas.microsoft.com/office/drawing/2014/main" id="{9A049960-4011-4F9F-8466-80A7C61C2A0B}"/>
              </a:ext>
            </a:extLst>
          </p:cNvPr>
          <p:cNvSpPr txBox="1">
            <a:spLocks/>
          </p:cNvSpPr>
          <p:nvPr/>
        </p:nvSpPr>
        <p:spPr>
          <a:xfrm>
            <a:off x="6979807" y="2899301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sport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="" xmlns:a16="http://schemas.microsoft.com/office/drawing/2014/main" id="{B5811C6D-DDAE-42F6-8587-70CD127E36A3}"/>
              </a:ext>
            </a:extLst>
          </p:cNvPr>
          <p:cNvSpPr txBox="1">
            <a:spLocks/>
          </p:cNvSpPr>
          <p:nvPr/>
        </p:nvSpPr>
        <p:spPr>
          <a:xfrm>
            <a:off x="5697415" y="3403334"/>
            <a:ext cx="61855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rivers</a:t>
            </a:r>
            <a:r>
              <a:rPr lang="hr-HR" sz="1800" i="1" dirty="0">
                <a:solidFill>
                  <a:srgbClr val="FF0000"/>
                </a:solidFill>
              </a:rPr>
              <a:t>, </a:t>
            </a:r>
            <a:r>
              <a:rPr lang="hr-HR" sz="1800" i="1" dirty="0" err="1">
                <a:solidFill>
                  <a:srgbClr val="FF0000"/>
                </a:solidFill>
              </a:rPr>
              <a:t>oceans</a:t>
            </a:r>
            <a:r>
              <a:rPr lang="hr-HR" sz="1800" i="1" dirty="0">
                <a:solidFill>
                  <a:srgbClr val="FF0000"/>
                </a:solidFill>
              </a:rPr>
              <a:t>, </a:t>
            </a:r>
            <a:r>
              <a:rPr lang="hr-HR" sz="1800" i="1" dirty="0" err="1">
                <a:solidFill>
                  <a:srgbClr val="FF0000"/>
                </a:solidFill>
              </a:rPr>
              <a:t>seas</a:t>
            </a:r>
            <a:r>
              <a:rPr lang="hr-HR" sz="1800" i="1" dirty="0">
                <a:solidFill>
                  <a:srgbClr val="FF0000"/>
                </a:solidFill>
              </a:rPr>
              <a:t>, </a:t>
            </a:r>
            <a:r>
              <a:rPr lang="hr-HR" sz="1800" i="1" dirty="0" err="1">
                <a:solidFill>
                  <a:srgbClr val="FF0000"/>
                </a:solidFill>
              </a:rPr>
              <a:t>groups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of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lakes</a:t>
            </a:r>
            <a:r>
              <a:rPr lang="hr-HR" sz="1800" i="1" dirty="0">
                <a:solidFill>
                  <a:srgbClr val="FF0000"/>
                </a:solidFill>
              </a:rPr>
              <a:t>, </a:t>
            </a:r>
            <a:r>
              <a:rPr lang="hr-HR" sz="1800" i="1" dirty="0" err="1">
                <a:solidFill>
                  <a:srgbClr val="FF0000"/>
                </a:solidFill>
              </a:rPr>
              <a:t>islands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mountains</a:t>
            </a:r>
            <a:r>
              <a:rPr lang="hr-HR" sz="1800" i="1" dirty="0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="" xmlns:a16="http://schemas.microsoft.com/office/drawing/2014/main" id="{08DE1A3A-8B23-482E-8083-9EB6C52A40D1}"/>
              </a:ext>
            </a:extLst>
          </p:cNvPr>
          <p:cNvSpPr txBox="1">
            <a:spLocks/>
          </p:cNvSpPr>
          <p:nvPr/>
        </p:nvSpPr>
        <p:spPr>
          <a:xfrm>
            <a:off x="2822104" y="3928583"/>
            <a:ext cx="906088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deserts</a:t>
            </a:r>
            <a:r>
              <a:rPr lang="hr-HR" sz="1800" i="1" dirty="0">
                <a:solidFill>
                  <a:srgbClr val="FF0000"/>
                </a:solidFill>
              </a:rPr>
              <a:t>, </a:t>
            </a:r>
            <a:r>
              <a:rPr lang="hr-HR" sz="1800" i="1" dirty="0" err="1">
                <a:solidFill>
                  <a:srgbClr val="FF0000"/>
                </a:solidFill>
              </a:rPr>
              <a:t>objects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which</a:t>
            </a:r>
            <a:r>
              <a:rPr lang="hr-HR" sz="1800" i="1" dirty="0">
                <a:solidFill>
                  <a:srgbClr val="FF0000"/>
                </a:solidFill>
              </a:rPr>
              <a:t> are </a:t>
            </a:r>
            <a:r>
              <a:rPr lang="hr-HR" sz="1800" i="1" dirty="0" err="1">
                <a:solidFill>
                  <a:srgbClr val="FF0000"/>
                </a:solidFill>
              </a:rPr>
              <a:t>unique</a:t>
            </a:r>
            <a:r>
              <a:rPr lang="hr-HR" sz="1800" i="1" dirty="0">
                <a:solidFill>
                  <a:srgbClr val="FF0000"/>
                </a:solidFill>
              </a:rPr>
              <a:t>, </a:t>
            </a:r>
            <a:r>
              <a:rPr lang="hr-HR" sz="1800" i="1" dirty="0" err="1">
                <a:solidFill>
                  <a:srgbClr val="FF0000"/>
                </a:solidFill>
              </a:rPr>
              <a:t>inventions</a:t>
            </a:r>
            <a:r>
              <a:rPr lang="hr-HR" sz="1800" i="1" dirty="0">
                <a:solidFill>
                  <a:srgbClr val="FF0000"/>
                </a:solidFill>
              </a:rPr>
              <a:t>, </a:t>
            </a:r>
            <a:r>
              <a:rPr lang="hr-HR" sz="1800" i="1" dirty="0" err="1">
                <a:solidFill>
                  <a:srgbClr val="FF0000"/>
                </a:solidFill>
              </a:rPr>
              <a:t>newspapers</a:t>
            </a:r>
            <a:r>
              <a:rPr lang="hr-HR" sz="1800" i="1" dirty="0">
                <a:solidFill>
                  <a:srgbClr val="FF0000"/>
                </a:solidFill>
              </a:rPr>
              <a:t>, </a:t>
            </a:r>
            <a:r>
              <a:rPr lang="hr-HR" sz="1800" i="1" dirty="0" err="1">
                <a:solidFill>
                  <a:srgbClr val="FF0000"/>
                </a:solidFill>
              </a:rPr>
              <a:t>superlatives</a:t>
            </a:r>
            <a:r>
              <a:rPr lang="hr-HR" sz="1800" i="1" dirty="0">
                <a:solidFill>
                  <a:srgbClr val="FF0000"/>
                </a:solidFill>
              </a:rPr>
              <a:t>, </a:t>
            </a:r>
            <a:r>
              <a:rPr lang="hr-HR" sz="1800" i="1" dirty="0" err="1">
                <a:solidFill>
                  <a:srgbClr val="FF0000"/>
                </a:solidFill>
              </a:rPr>
              <a:t>and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countries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which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Rezervirano mjesto sadržaja 2">
            <a:extLst>
              <a:ext uri="{FF2B5EF4-FFF2-40B4-BE49-F238E27FC236}">
                <a16:creationId xmlns="" xmlns:a16="http://schemas.microsoft.com/office/drawing/2014/main" id="{C8894E69-388F-4EBB-98A9-99F4F699F87A}"/>
              </a:ext>
            </a:extLst>
          </p:cNvPr>
          <p:cNvSpPr txBox="1">
            <a:spLocks/>
          </p:cNvSpPr>
          <p:nvPr/>
        </p:nvSpPr>
        <p:spPr>
          <a:xfrm>
            <a:off x="2822102" y="4435611"/>
            <a:ext cx="906088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‘</a:t>
            </a:r>
            <a:r>
              <a:rPr lang="hr-HR" sz="1800" i="1" dirty="0" err="1">
                <a:solidFill>
                  <a:srgbClr val="FF0000"/>
                </a:solidFill>
              </a:rPr>
              <a:t>republic</a:t>
            </a:r>
            <a:r>
              <a:rPr lang="hr-HR" sz="1800" i="1" dirty="0">
                <a:solidFill>
                  <a:srgbClr val="FF0000"/>
                </a:solidFill>
              </a:rPr>
              <a:t>’, ‘</a:t>
            </a:r>
            <a:r>
              <a:rPr lang="hr-HR" sz="1800" i="1" dirty="0" err="1">
                <a:solidFill>
                  <a:srgbClr val="FF0000"/>
                </a:solidFill>
              </a:rPr>
              <a:t>kingdom</a:t>
            </a:r>
            <a:r>
              <a:rPr lang="hr-HR" sz="1800" i="1" dirty="0">
                <a:solidFill>
                  <a:srgbClr val="FF0000"/>
                </a:solidFill>
              </a:rPr>
              <a:t>’ </a:t>
            </a:r>
            <a:r>
              <a:rPr lang="hr-HR" sz="1800" i="1" dirty="0" err="1">
                <a:solidFill>
                  <a:srgbClr val="FF0000"/>
                </a:solidFill>
              </a:rPr>
              <a:t>or</a:t>
            </a:r>
            <a:r>
              <a:rPr lang="hr-HR" sz="1800" i="1" dirty="0">
                <a:solidFill>
                  <a:srgbClr val="FF0000"/>
                </a:solidFill>
              </a:rPr>
              <a:t> ‘</a:t>
            </a:r>
            <a:r>
              <a:rPr lang="hr-HR" sz="1800" i="1" dirty="0" err="1">
                <a:solidFill>
                  <a:srgbClr val="FF0000"/>
                </a:solidFill>
              </a:rPr>
              <a:t>state</a:t>
            </a:r>
            <a:r>
              <a:rPr lang="hr-HR" sz="1800" i="1" dirty="0">
                <a:solidFill>
                  <a:srgbClr val="FF0000"/>
                </a:solidFill>
              </a:rPr>
              <a:t>’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their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name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97847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3" y="12771"/>
            <a:ext cx="4833533" cy="686019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28500" y="844061"/>
            <a:ext cx="7300037" cy="6493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52" y="1537950"/>
            <a:ext cx="10353222" cy="380983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644817FE-73CD-4235-808B-D519B0006AD8}"/>
              </a:ext>
            </a:extLst>
          </p:cNvPr>
          <p:cNvSpPr txBox="1">
            <a:spLocks/>
          </p:cNvSpPr>
          <p:nvPr/>
        </p:nvSpPr>
        <p:spPr>
          <a:xfrm>
            <a:off x="2790094" y="2236097"/>
            <a:ext cx="73372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C8CA02C7-B7FD-409A-AC99-BB411C0EB83B}"/>
              </a:ext>
            </a:extLst>
          </p:cNvPr>
          <p:cNvSpPr txBox="1">
            <a:spLocks/>
          </p:cNvSpPr>
          <p:nvPr/>
        </p:nvSpPr>
        <p:spPr>
          <a:xfrm>
            <a:off x="3442436" y="2678896"/>
            <a:ext cx="73372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9C459AE1-114A-484A-9CA0-305AC245A753}"/>
              </a:ext>
            </a:extLst>
          </p:cNvPr>
          <p:cNvSpPr txBox="1">
            <a:spLocks/>
          </p:cNvSpPr>
          <p:nvPr/>
        </p:nvSpPr>
        <p:spPr>
          <a:xfrm>
            <a:off x="5125704" y="3112865"/>
            <a:ext cx="73372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FEFC0743-6D26-4711-9E53-2203C23CDCBE}"/>
              </a:ext>
            </a:extLst>
          </p:cNvPr>
          <p:cNvSpPr txBox="1">
            <a:spLocks/>
          </p:cNvSpPr>
          <p:nvPr/>
        </p:nvSpPr>
        <p:spPr>
          <a:xfrm>
            <a:off x="2914875" y="3978171"/>
            <a:ext cx="73372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ADD85100-D526-4FEE-B0E3-D309C1392E2F}"/>
              </a:ext>
            </a:extLst>
          </p:cNvPr>
          <p:cNvSpPr txBox="1">
            <a:spLocks/>
          </p:cNvSpPr>
          <p:nvPr/>
        </p:nvSpPr>
        <p:spPr>
          <a:xfrm>
            <a:off x="2250810" y="4405457"/>
            <a:ext cx="73372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7D411081-82B2-482F-9A19-FE06197B4F7A}"/>
              </a:ext>
            </a:extLst>
          </p:cNvPr>
          <p:cNvSpPr txBox="1">
            <a:spLocks/>
          </p:cNvSpPr>
          <p:nvPr/>
        </p:nvSpPr>
        <p:spPr>
          <a:xfrm>
            <a:off x="2559737" y="4844466"/>
            <a:ext cx="73372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9A00C5D7-5C76-433E-8575-1B9559A68DF4}"/>
              </a:ext>
            </a:extLst>
          </p:cNvPr>
          <p:cNvSpPr txBox="1">
            <a:spLocks/>
          </p:cNvSpPr>
          <p:nvPr/>
        </p:nvSpPr>
        <p:spPr>
          <a:xfrm>
            <a:off x="8111657" y="2678895"/>
            <a:ext cx="73372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E83B4C-114C-40E9-8A16-48CBC1178542}"/>
              </a:ext>
            </a:extLst>
          </p:cNvPr>
          <p:cNvSpPr txBox="1">
            <a:spLocks/>
          </p:cNvSpPr>
          <p:nvPr/>
        </p:nvSpPr>
        <p:spPr>
          <a:xfrm>
            <a:off x="9365510" y="3546946"/>
            <a:ext cx="73372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245FC9FA-1070-4B2B-A7B1-43960F36C35D}"/>
              </a:ext>
            </a:extLst>
          </p:cNvPr>
          <p:cNvSpPr txBox="1">
            <a:spLocks/>
          </p:cNvSpPr>
          <p:nvPr/>
        </p:nvSpPr>
        <p:spPr>
          <a:xfrm>
            <a:off x="9179192" y="4413405"/>
            <a:ext cx="73372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="" xmlns:a16="http://schemas.microsoft.com/office/drawing/2014/main" id="{04E07D18-58AC-471E-A509-E6CA68F833FE}"/>
              </a:ext>
            </a:extLst>
          </p:cNvPr>
          <p:cNvSpPr txBox="1">
            <a:spLocks/>
          </p:cNvSpPr>
          <p:nvPr/>
        </p:nvSpPr>
        <p:spPr>
          <a:xfrm>
            <a:off x="8845379" y="4844492"/>
            <a:ext cx="73372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="" xmlns:p14="http://schemas.microsoft.com/office/powerpoint/2010/main" val="1111417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3" y="12771"/>
            <a:ext cx="4833533" cy="686019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28500" y="231177"/>
            <a:ext cx="7300037" cy="697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this</a:t>
            </a:r>
            <a:r>
              <a:rPr lang="hr-HR" sz="2000" b="1" dirty="0"/>
              <a:t> </a:t>
            </a:r>
            <a:r>
              <a:rPr lang="hr-HR" sz="2000" b="1" dirty="0" err="1"/>
              <a:t>correct</a:t>
            </a:r>
            <a:r>
              <a:rPr lang="hr-HR" sz="2000" b="1" dirty="0"/>
              <a:t>?</a:t>
            </a:r>
            <a:br>
              <a:rPr lang="hr-HR" sz="2000" b="1" dirty="0"/>
            </a:br>
            <a:r>
              <a:rPr lang="hr-HR" sz="2000" i="1" dirty="0"/>
              <a:t>Jesu li rečenice ispravno zapisane?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00" y="938642"/>
            <a:ext cx="4859689" cy="498071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2" descr="Vidi izvornu sliku">
            <a:extLst>
              <a:ext uri="{FF2B5EF4-FFF2-40B4-BE49-F238E27FC236}">
                <a16:creationId xmlns="" xmlns:a16="http://schemas.microsoft.com/office/drawing/2014/main" id="{8FE3D4AA-AE0E-467E-BE7D-5E3979E6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39" y="1538268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di izvornu sliku">
            <a:extLst>
              <a:ext uri="{FF2B5EF4-FFF2-40B4-BE49-F238E27FC236}">
                <a16:creationId xmlns="" xmlns:a16="http://schemas.microsoft.com/office/drawing/2014/main" id="{DDD7AA8E-C604-4959-8C43-EF053DCA5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15" y="2168769"/>
            <a:ext cx="433753" cy="128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di izvornu sliku">
            <a:extLst>
              <a:ext uri="{FF2B5EF4-FFF2-40B4-BE49-F238E27FC236}">
                <a16:creationId xmlns="" xmlns:a16="http://schemas.microsoft.com/office/drawing/2014/main" id="{FA7534C2-75F2-4047-868B-0D0D05A14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9" y="2614246"/>
            <a:ext cx="433753" cy="128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idi izvornu sliku">
            <a:extLst>
              <a:ext uri="{FF2B5EF4-FFF2-40B4-BE49-F238E27FC236}">
                <a16:creationId xmlns="" xmlns:a16="http://schemas.microsoft.com/office/drawing/2014/main" id="{2F91B411-A24F-4CCA-9368-A456EBF2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41" y="3583081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idi izvornu sliku">
            <a:extLst>
              <a:ext uri="{FF2B5EF4-FFF2-40B4-BE49-F238E27FC236}">
                <a16:creationId xmlns="" xmlns:a16="http://schemas.microsoft.com/office/drawing/2014/main" id="{4C2E9D48-140A-40C9-89C6-4D7B8E29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34" y="4255476"/>
            <a:ext cx="433753" cy="128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idi izvornu sliku">
            <a:extLst>
              <a:ext uri="{FF2B5EF4-FFF2-40B4-BE49-F238E27FC236}">
                <a16:creationId xmlns="" xmlns:a16="http://schemas.microsoft.com/office/drawing/2014/main" id="{DE166D5D-A43B-4506-B268-925D6E5D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95" y="4443863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idi izvornu sliku">
            <a:extLst>
              <a:ext uri="{FF2B5EF4-FFF2-40B4-BE49-F238E27FC236}">
                <a16:creationId xmlns="" xmlns:a16="http://schemas.microsoft.com/office/drawing/2014/main" id="{0FB12F62-D85F-4A69-8D49-BEB3AD92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13" y="5156425"/>
            <a:ext cx="433753" cy="128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9059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1E44272B-FD29-468B-BDAF-9E2617D04B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31989" cy="6858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3E9A7EDC-7833-4392-932A-B57D4D58E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3" y="2251932"/>
            <a:ext cx="6647208" cy="364809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73EB294C-3FBC-41F9-9869-BCAEE40BCEE1}"/>
              </a:ext>
            </a:extLst>
          </p:cNvPr>
          <p:cNvSpPr txBox="1">
            <a:spLocks/>
          </p:cNvSpPr>
          <p:nvPr/>
        </p:nvSpPr>
        <p:spPr>
          <a:xfrm>
            <a:off x="4829437" y="1154472"/>
            <a:ext cx="7371638" cy="6533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			</a:t>
            </a:r>
            <a:r>
              <a:rPr lang="en-US" sz="2000" b="1" dirty="0"/>
              <a:t>How do people form identities?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>			</a:t>
            </a:r>
            <a:endParaRPr lang="en-US" sz="2000" i="1" dirty="0"/>
          </a:p>
          <a:p>
            <a:pPr marL="0" indent="0">
              <a:buNone/>
            </a:pPr>
            <a:r>
              <a:rPr lang="hr-HR" sz="2000" i="1" dirty="0"/>
              <a:t>			</a:t>
            </a:r>
            <a:r>
              <a:rPr lang="en-US" sz="2000" b="1" dirty="0"/>
              <a:t>Where do you live? On which continent? </a:t>
            </a:r>
            <a:r>
              <a:rPr lang="hr-HR" sz="2000" b="1" dirty="0"/>
              <a:t>			I</a:t>
            </a:r>
            <a:r>
              <a:rPr lang="en-US" sz="2000" b="1" dirty="0"/>
              <a:t>n</a:t>
            </a:r>
            <a:r>
              <a:rPr lang="hr-HR" sz="2000" b="1" dirty="0"/>
              <a:t> </a:t>
            </a:r>
            <a:r>
              <a:rPr lang="en-US" sz="2000" b="1" dirty="0"/>
              <a:t>which country?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>			</a:t>
            </a:r>
          </a:p>
          <a:p>
            <a:pPr marL="0" indent="0">
              <a:buNone/>
            </a:pPr>
            <a:r>
              <a:rPr lang="hr-HR" sz="2000" i="1" dirty="0"/>
              <a:t>			</a:t>
            </a:r>
            <a:r>
              <a:rPr lang="en-US" sz="2000" b="1" dirty="0"/>
              <a:t>What is your national identity?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>			</a:t>
            </a:r>
            <a:endParaRPr lang="en-US" sz="2000" i="1" dirty="0"/>
          </a:p>
          <a:p>
            <a:pPr marL="0" indent="0">
              <a:buNone/>
            </a:pPr>
            <a:r>
              <a:rPr lang="hr-HR" sz="2000" i="1" dirty="0"/>
              <a:t>			</a:t>
            </a:r>
            <a:r>
              <a:rPr lang="en-US" sz="2000" b="1" dirty="0"/>
              <a:t>Do only members of one nation live in </a:t>
            </a:r>
            <a:r>
              <a:rPr lang="hr-HR" sz="2000" b="1" dirty="0"/>
              <a:t>			</a:t>
            </a:r>
            <a:r>
              <a:rPr lang="en-US" sz="2000" b="1" dirty="0"/>
              <a:t>one</a:t>
            </a:r>
            <a:r>
              <a:rPr lang="hr-HR" sz="2000" b="1" dirty="0"/>
              <a:t> c</a:t>
            </a:r>
            <a:r>
              <a:rPr lang="en-US" sz="2000" b="1" dirty="0" err="1"/>
              <a:t>ountry</a:t>
            </a:r>
            <a:r>
              <a:rPr lang="en-US" sz="2000" b="1" dirty="0"/>
              <a:t>?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>			</a:t>
            </a:r>
          </a:p>
          <a:p>
            <a:pPr marL="0" indent="0">
              <a:buNone/>
            </a:pPr>
            <a:r>
              <a:rPr lang="hr-HR" sz="2000" b="1" dirty="0" smtClean="0"/>
              <a:t>                                                  </a:t>
            </a:r>
            <a:r>
              <a:rPr lang="en-US" sz="2000" b="1" dirty="0" smtClean="0"/>
              <a:t>There </a:t>
            </a:r>
            <a:r>
              <a:rPr lang="en-US" sz="2000" b="1" dirty="0"/>
              <a:t>are also minority groups or</a:t>
            </a:r>
            <a:r>
              <a:rPr lang="hr-HR" sz="2000" b="1" dirty="0"/>
              <a:t> </a:t>
            </a:r>
            <a:r>
              <a:rPr lang="en-US" sz="2000" b="1" dirty="0" smtClean="0"/>
              <a:t>ethnic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                                                 </a:t>
            </a:r>
            <a:r>
              <a:rPr lang="en-US" sz="2000" b="1" dirty="0" smtClean="0"/>
              <a:t> </a:t>
            </a:r>
            <a:r>
              <a:rPr lang="en-US" sz="2000" b="1" dirty="0" err="1"/>
              <a:t>minoirities</a:t>
            </a:r>
            <a:r>
              <a:rPr lang="en-US" sz="2000" b="1" dirty="0"/>
              <a:t> in every country.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pl-PL" sz="2000" i="1" dirty="0" smtClean="0"/>
              <a:t>.</a:t>
            </a:r>
            <a:endParaRPr lang="hr-HR" sz="2000" i="1" dirty="0"/>
          </a:p>
        </p:txBody>
      </p:sp>
    </p:spTree>
    <p:extLst>
      <p:ext uri="{BB962C8B-B14F-4D97-AF65-F5344CB8AC3E}">
        <p14:creationId xmlns="" xmlns:p14="http://schemas.microsoft.com/office/powerpoint/2010/main" val="200756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" y="0"/>
            <a:ext cx="4839622" cy="686579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8" y="2122633"/>
            <a:ext cx="11142954" cy="263966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6BD02635-6110-4455-9513-3996DB761E16}"/>
              </a:ext>
            </a:extLst>
          </p:cNvPr>
          <p:cNvSpPr txBox="1">
            <a:spLocks/>
          </p:cNvSpPr>
          <p:nvPr/>
        </p:nvSpPr>
        <p:spPr>
          <a:xfrm>
            <a:off x="4966742" y="5117242"/>
            <a:ext cx="7225258" cy="348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this</a:t>
            </a:r>
            <a:r>
              <a:rPr lang="hr-HR" sz="2000" b="1" dirty="0"/>
              <a:t> </a:t>
            </a:r>
            <a:r>
              <a:rPr lang="hr-HR" sz="2000" b="1" dirty="0" err="1"/>
              <a:t>task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https://wordwall.net/resource/25344987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="" xmlns:p14="http://schemas.microsoft.com/office/powerpoint/2010/main" val="858125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" y="0"/>
            <a:ext cx="4839622" cy="6865794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20361" y="0"/>
            <a:ext cx="7162745" cy="789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Do some research and fill in the table.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/>
              <a:t/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36" y="696876"/>
            <a:ext cx="7759570" cy="513991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6BD02635-6110-4455-9513-3996DB761E16}"/>
              </a:ext>
            </a:extLst>
          </p:cNvPr>
          <p:cNvSpPr txBox="1">
            <a:spLocks/>
          </p:cNvSpPr>
          <p:nvPr/>
        </p:nvSpPr>
        <p:spPr>
          <a:xfrm>
            <a:off x="4820361" y="5955323"/>
            <a:ext cx="7225258" cy="348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You </a:t>
            </a:r>
            <a:r>
              <a:rPr lang="hr-HR" sz="2000" b="1" dirty="0" err="1"/>
              <a:t>can</a:t>
            </a:r>
            <a:r>
              <a:rPr lang="hr-HR" sz="2000" b="1" dirty="0"/>
              <a:t> do </a:t>
            </a:r>
            <a:r>
              <a:rPr lang="hr-HR" sz="2000" b="1" dirty="0" err="1"/>
              <a:t>this</a:t>
            </a:r>
            <a:r>
              <a:rPr lang="hr-HR" sz="2000" b="1" dirty="0"/>
              <a:t> </a:t>
            </a:r>
            <a:r>
              <a:rPr lang="hr-HR" sz="2000" b="1" dirty="0" err="1"/>
              <a:t>task</a:t>
            </a:r>
            <a:r>
              <a:rPr lang="hr-HR" sz="2000" b="1" dirty="0"/>
              <a:t> online as </a:t>
            </a:r>
            <a:r>
              <a:rPr lang="hr-HR" sz="2000" b="1" dirty="0" err="1"/>
              <a:t>well</a:t>
            </a:r>
            <a:r>
              <a:rPr lang="hr-HR" sz="2000" b="1" dirty="0" smtClean="0"/>
              <a:t>.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https://wordwall.net/resource/25344987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371F571D-8110-440E-9B6B-7502506489B2}"/>
              </a:ext>
            </a:extLst>
          </p:cNvPr>
          <p:cNvSpPr txBox="1">
            <a:spLocks/>
          </p:cNvSpPr>
          <p:nvPr/>
        </p:nvSpPr>
        <p:spPr>
          <a:xfrm>
            <a:off x="4325815" y="1401684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Greece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B55C8346-F003-4CAB-8251-B7727093F92F}"/>
              </a:ext>
            </a:extLst>
          </p:cNvPr>
          <p:cNvSpPr txBox="1">
            <a:spLocks/>
          </p:cNvSpPr>
          <p:nvPr/>
        </p:nvSpPr>
        <p:spPr>
          <a:xfrm>
            <a:off x="9366738" y="1401684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Greek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D4682D40-6E58-4B23-A498-116390044280}"/>
              </a:ext>
            </a:extLst>
          </p:cNvPr>
          <p:cNvSpPr txBox="1">
            <a:spLocks/>
          </p:cNvSpPr>
          <p:nvPr/>
        </p:nvSpPr>
        <p:spPr>
          <a:xfrm>
            <a:off x="4325815" y="1777733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France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D10B3E94-3C5C-4F1F-9789-42FF77AB9048}"/>
              </a:ext>
            </a:extLst>
          </p:cNvPr>
          <p:cNvSpPr txBox="1">
            <a:spLocks/>
          </p:cNvSpPr>
          <p:nvPr/>
        </p:nvSpPr>
        <p:spPr>
          <a:xfrm>
            <a:off x="6816919" y="1797266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French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8FC8F7DE-B575-40E4-8FFE-678A1F3C7C4C}"/>
              </a:ext>
            </a:extLst>
          </p:cNvPr>
          <p:cNvSpPr txBox="1">
            <a:spLocks/>
          </p:cNvSpPr>
          <p:nvPr/>
        </p:nvSpPr>
        <p:spPr>
          <a:xfrm>
            <a:off x="6816919" y="2173315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Japanese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640976EF-9DAA-4994-A71B-D03D4648AA86}"/>
              </a:ext>
            </a:extLst>
          </p:cNvPr>
          <p:cNvSpPr txBox="1">
            <a:spLocks/>
          </p:cNvSpPr>
          <p:nvPr/>
        </p:nvSpPr>
        <p:spPr>
          <a:xfrm>
            <a:off x="9400012" y="2196626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Japanese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E2F9FAA9-55E9-467E-9747-CB2137314CEA}"/>
              </a:ext>
            </a:extLst>
          </p:cNvPr>
          <p:cNvSpPr txBox="1">
            <a:spLocks/>
          </p:cNvSpPr>
          <p:nvPr/>
        </p:nvSpPr>
        <p:spPr>
          <a:xfrm>
            <a:off x="4325815" y="2549602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Britain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040D11B0-D45F-41D9-B76A-8FA7C449DE17}"/>
              </a:ext>
            </a:extLst>
          </p:cNvPr>
          <p:cNvSpPr txBox="1">
            <a:spLocks/>
          </p:cNvSpPr>
          <p:nvPr/>
        </p:nvSpPr>
        <p:spPr>
          <a:xfrm>
            <a:off x="6861410" y="2569286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British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FF18BFEA-8A1C-45A9-ABE1-507E973E1B10}"/>
              </a:ext>
            </a:extLst>
          </p:cNvPr>
          <p:cNvSpPr txBox="1">
            <a:spLocks/>
          </p:cNvSpPr>
          <p:nvPr/>
        </p:nvSpPr>
        <p:spPr>
          <a:xfrm>
            <a:off x="6861410" y="2913961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Polish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50BC9D0B-6E7C-4A14-99B4-B75A157E29D9}"/>
              </a:ext>
            </a:extLst>
          </p:cNvPr>
          <p:cNvSpPr txBox="1">
            <a:spLocks/>
          </p:cNvSpPr>
          <p:nvPr/>
        </p:nvSpPr>
        <p:spPr>
          <a:xfrm>
            <a:off x="9379471" y="2901434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Pole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E006014B-1909-4E9D-8B48-7CEC45FCD7EF}"/>
              </a:ext>
            </a:extLst>
          </p:cNvPr>
          <p:cNvSpPr txBox="1">
            <a:spLocks/>
          </p:cNvSpPr>
          <p:nvPr/>
        </p:nvSpPr>
        <p:spPr>
          <a:xfrm>
            <a:off x="4281221" y="3286510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Finland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EB95CD99-6044-4981-91A4-497632051214}"/>
              </a:ext>
            </a:extLst>
          </p:cNvPr>
          <p:cNvSpPr txBox="1">
            <a:spLocks/>
          </p:cNvSpPr>
          <p:nvPr/>
        </p:nvSpPr>
        <p:spPr>
          <a:xfrm>
            <a:off x="6842069" y="3286510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Finnish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C33BBD2E-E286-499D-B55E-FC897D11AD0B}"/>
              </a:ext>
            </a:extLst>
          </p:cNvPr>
          <p:cNvSpPr txBox="1">
            <a:spLocks/>
          </p:cNvSpPr>
          <p:nvPr/>
        </p:nvSpPr>
        <p:spPr>
          <a:xfrm>
            <a:off x="4278820" y="3659254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Portugal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="" xmlns:a16="http://schemas.microsoft.com/office/drawing/2014/main" id="{ADABCDF3-BFFB-4589-9AB8-FB7B4CB07BFF}"/>
              </a:ext>
            </a:extLst>
          </p:cNvPr>
          <p:cNvSpPr txBox="1">
            <a:spLocks/>
          </p:cNvSpPr>
          <p:nvPr/>
        </p:nvSpPr>
        <p:spPr>
          <a:xfrm>
            <a:off x="9379471" y="3659254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Portuguese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="" xmlns:a16="http://schemas.microsoft.com/office/drawing/2014/main" id="{117A075C-303C-48DC-AE47-FF07AD06E308}"/>
              </a:ext>
            </a:extLst>
          </p:cNvPr>
          <p:cNvSpPr txBox="1">
            <a:spLocks/>
          </p:cNvSpPr>
          <p:nvPr/>
        </p:nvSpPr>
        <p:spPr>
          <a:xfrm>
            <a:off x="6861410" y="4027156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Welsh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="" xmlns:a16="http://schemas.microsoft.com/office/drawing/2014/main" id="{E97D81FD-1FB2-42FB-BA12-1C74F8E7D2D1}"/>
              </a:ext>
            </a:extLst>
          </p:cNvPr>
          <p:cNvSpPr txBox="1">
            <a:spLocks/>
          </p:cNvSpPr>
          <p:nvPr/>
        </p:nvSpPr>
        <p:spPr>
          <a:xfrm>
            <a:off x="9379471" y="4035303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Welsh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="" xmlns:a16="http://schemas.microsoft.com/office/drawing/2014/main" id="{1B140E3F-8D71-4F0A-978F-EB23733D947C}"/>
              </a:ext>
            </a:extLst>
          </p:cNvPr>
          <p:cNvSpPr txBox="1">
            <a:spLocks/>
          </p:cNvSpPr>
          <p:nvPr/>
        </p:nvSpPr>
        <p:spPr>
          <a:xfrm>
            <a:off x="4255426" y="4375279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Monte Negro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="" xmlns:a16="http://schemas.microsoft.com/office/drawing/2014/main" id="{9E9EC45D-CAC8-49A2-B751-765191EE5028}"/>
              </a:ext>
            </a:extLst>
          </p:cNvPr>
          <p:cNvSpPr txBox="1">
            <a:spLocks/>
          </p:cNvSpPr>
          <p:nvPr/>
        </p:nvSpPr>
        <p:spPr>
          <a:xfrm>
            <a:off x="9339085" y="4396501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Montenegrin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="" xmlns:a16="http://schemas.microsoft.com/office/drawing/2014/main" id="{1C89E2A7-59EF-4066-A395-C7C86D13551E}"/>
              </a:ext>
            </a:extLst>
          </p:cNvPr>
          <p:cNvSpPr txBox="1">
            <a:spLocks/>
          </p:cNvSpPr>
          <p:nvPr/>
        </p:nvSpPr>
        <p:spPr>
          <a:xfrm>
            <a:off x="4255426" y="4751328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Slovakia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="" xmlns:a16="http://schemas.microsoft.com/office/drawing/2014/main" id="{AD86A018-ECA6-4045-B20A-2CA85CC2EFDC}"/>
              </a:ext>
            </a:extLst>
          </p:cNvPr>
          <p:cNvSpPr txBox="1">
            <a:spLocks/>
          </p:cNvSpPr>
          <p:nvPr/>
        </p:nvSpPr>
        <p:spPr>
          <a:xfrm>
            <a:off x="6825129" y="4748023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Slovakish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7" name="Rezervirano mjesto sadržaja 2">
            <a:extLst>
              <a:ext uri="{FF2B5EF4-FFF2-40B4-BE49-F238E27FC236}">
                <a16:creationId xmlns="" xmlns:a16="http://schemas.microsoft.com/office/drawing/2014/main" id="{3CABFCCE-1A89-4E3C-A16C-7251F25158E6}"/>
              </a:ext>
            </a:extLst>
          </p:cNvPr>
          <p:cNvSpPr txBox="1">
            <a:spLocks/>
          </p:cNvSpPr>
          <p:nvPr/>
        </p:nvSpPr>
        <p:spPr>
          <a:xfrm>
            <a:off x="6834414" y="5120195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Dutch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8" name="Rezervirano mjesto sadržaja 2">
            <a:extLst>
              <a:ext uri="{FF2B5EF4-FFF2-40B4-BE49-F238E27FC236}">
                <a16:creationId xmlns="" xmlns:a16="http://schemas.microsoft.com/office/drawing/2014/main" id="{950604FD-FFCA-4845-8645-EBE11D610D63}"/>
              </a:ext>
            </a:extLst>
          </p:cNvPr>
          <p:cNvSpPr txBox="1">
            <a:spLocks/>
          </p:cNvSpPr>
          <p:nvPr/>
        </p:nvSpPr>
        <p:spPr>
          <a:xfrm>
            <a:off x="9366738" y="5101309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Dutch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9" name="Rezervirano mjesto sadržaja 2">
            <a:extLst>
              <a:ext uri="{FF2B5EF4-FFF2-40B4-BE49-F238E27FC236}">
                <a16:creationId xmlns="" xmlns:a16="http://schemas.microsoft.com/office/drawing/2014/main" id="{47867147-0320-4487-8C8A-32E01C38EAD7}"/>
              </a:ext>
            </a:extLst>
          </p:cNvPr>
          <p:cNvSpPr txBox="1">
            <a:spLocks/>
          </p:cNvSpPr>
          <p:nvPr/>
        </p:nvSpPr>
        <p:spPr>
          <a:xfrm>
            <a:off x="4267097" y="5444846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Turkey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30" name="Rezervirano mjesto sadržaja 2">
            <a:extLst>
              <a:ext uri="{FF2B5EF4-FFF2-40B4-BE49-F238E27FC236}">
                <a16:creationId xmlns="" xmlns:a16="http://schemas.microsoft.com/office/drawing/2014/main" id="{23CB55C5-06D3-4B76-AF31-DAFC0CB99B8B}"/>
              </a:ext>
            </a:extLst>
          </p:cNvPr>
          <p:cNvSpPr txBox="1">
            <a:spLocks/>
          </p:cNvSpPr>
          <p:nvPr/>
        </p:nvSpPr>
        <p:spPr>
          <a:xfrm>
            <a:off x="9397995" y="5469051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Turk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503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1" y="-12799"/>
            <a:ext cx="4825189" cy="6861858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920330" y="164894"/>
            <a:ext cx="7271670" cy="6861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Listen to the pronunciation of the words in the table. Repeat</a:t>
            </a:r>
            <a:r>
              <a:rPr lang="en-US" sz="2000" b="1" dirty="0" smtClean="0"/>
              <a:t>.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https://www.e-sfera.hr/dodatni-digitalni-sadrzaji/d5aa0390-ee78-40ef-b210-00d18304fa7b/assets/audio/13_unit_4_lesson_2_exercise_3.mp3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BD27CF50-1D5A-4213-9C4D-0ED4E94F5CE1}"/>
              </a:ext>
            </a:extLst>
          </p:cNvPr>
          <p:cNvSpPr txBox="1">
            <a:spLocks/>
          </p:cNvSpPr>
          <p:nvPr/>
        </p:nvSpPr>
        <p:spPr>
          <a:xfrm>
            <a:off x="4847550" y="0"/>
            <a:ext cx="6902619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smtClean="0"/>
              <a:t>.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26" name="Rezervirano mjesto sadržaja 2">
            <a:extLst>
              <a:ext uri="{FF2B5EF4-FFF2-40B4-BE49-F238E27FC236}">
                <a16:creationId xmlns="" xmlns:a16="http://schemas.microsoft.com/office/drawing/2014/main" id="{A0F4696A-9A8F-4B0C-9A12-252F98A2E2BA}"/>
              </a:ext>
            </a:extLst>
          </p:cNvPr>
          <p:cNvSpPr txBox="1">
            <a:spLocks/>
          </p:cNvSpPr>
          <p:nvPr/>
        </p:nvSpPr>
        <p:spPr>
          <a:xfrm>
            <a:off x="9405393" y="3918441"/>
            <a:ext cx="2719699" cy="3119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All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sights</a:t>
            </a:r>
            <a:r>
              <a:rPr lang="hr-HR" sz="2000" b="1" dirty="0"/>
              <a:t> </a:t>
            </a:r>
            <a:r>
              <a:rPr lang="hr-HR" sz="2000" b="1" dirty="0" err="1"/>
              <a:t>appeared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famous</a:t>
            </a:r>
            <a:r>
              <a:rPr lang="hr-HR" sz="2000" b="1" dirty="0"/>
              <a:t> </a:t>
            </a:r>
            <a:r>
              <a:rPr lang="hr-HR" sz="2000" b="1" dirty="0" err="1"/>
              <a:t>movies</a:t>
            </a:r>
            <a:r>
              <a:rPr lang="hr-HR" sz="2000" b="1" dirty="0"/>
              <a:t>: </a:t>
            </a:r>
            <a:r>
              <a:rPr lang="en-US" sz="2000" b="1" dirty="0"/>
              <a:t>Harry</a:t>
            </a:r>
            <a:r>
              <a:rPr lang="hr-HR" sz="2000" b="1" dirty="0"/>
              <a:t> </a:t>
            </a:r>
            <a:r>
              <a:rPr lang="en-US" sz="2000" b="1" dirty="0"/>
              <a:t>Potter, Rocky, James Bond: Golden Eye.</a:t>
            </a:r>
            <a:r>
              <a:rPr lang="hr-HR" sz="2000" b="1" dirty="0"/>
              <a:t> </a:t>
            </a:r>
            <a:r>
              <a:rPr lang="hr-HR" sz="2000" i="1" dirty="0"/>
              <a:t>Ove znamenitosti su postale još poznate pojavljivanjem u poznatim filmovima.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24892DFA-3AAF-4EEC-A46C-47D94C36B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51" y="1561845"/>
            <a:ext cx="7759570" cy="513991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B57C0D9B-6BCC-47FE-AB1C-E243E7A634D7}"/>
              </a:ext>
            </a:extLst>
          </p:cNvPr>
          <p:cNvSpPr txBox="1">
            <a:spLocks/>
          </p:cNvSpPr>
          <p:nvPr/>
        </p:nvSpPr>
        <p:spPr>
          <a:xfrm>
            <a:off x="4384430" y="2266653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Greece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7" name="Rezervirano mjesto sadržaja 2">
            <a:extLst>
              <a:ext uri="{FF2B5EF4-FFF2-40B4-BE49-F238E27FC236}">
                <a16:creationId xmlns="" xmlns:a16="http://schemas.microsoft.com/office/drawing/2014/main" id="{903DF132-8C70-4B84-90DF-B0D41E65F366}"/>
              </a:ext>
            </a:extLst>
          </p:cNvPr>
          <p:cNvSpPr txBox="1">
            <a:spLocks/>
          </p:cNvSpPr>
          <p:nvPr/>
        </p:nvSpPr>
        <p:spPr>
          <a:xfrm>
            <a:off x="9425353" y="2266653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Greek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8" name="Rezervirano mjesto sadržaja 2">
            <a:extLst>
              <a:ext uri="{FF2B5EF4-FFF2-40B4-BE49-F238E27FC236}">
                <a16:creationId xmlns="" xmlns:a16="http://schemas.microsoft.com/office/drawing/2014/main" id="{E670CF5F-21D1-498E-89EC-15281D6BDEB8}"/>
              </a:ext>
            </a:extLst>
          </p:cNvPr>
          <p:cNvSpPr txBox="1">
            <a:spLocks/>
          </p:cNvSpPr>
          <p:nvPr/>
        </p:nvSpPr>
        <p:spPr>
          <a:xfrm>
            <a:off x="4384430" y="2642702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France</a:t>
            </a:r>
          </a:p>
        </p:txBody>
      </p:sp>
      <p:sp>
        <p:nvSpPr>
          <p:cNvPr id="29" name="Rezervirano mjesto sadržaja 2">
            <a:extLst>
              <a:ext uri="{FF2B5EF4-FFF2-40B4-BE49-F238E27FC236}">
                <a16:creationId xmlns="" xmlns:a16="http://schemas.microsoft.com/office/drawing/2014/main" id="{88308989-E87E-4381-9EF1-30E5E6244995}"/>
              </a:ext>
            </a:extLst>
          </p:cNvPr>
          <p:cNvSpPr txBox="1">
            <a:spLocks/>
          </p:cNvSpPr>
          <p:nvPr/>
        </p:nvSpPr>
        <p:spPr>
          <a:xfrm>
            <a:off x="6875534" y="2662235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French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30" name="Rezervirano mjesto sadržaja 2">
            <a:extLst>
              <a:ext uri="{FF2B5EF4-FFF2-40B4-BE49-F238E27FC236}">
                <a16:creationId xmlns="" xmlns:a16="http://schemas.microsoft.com/office/drawing/2014/main" id="{B3A3D5AA-385F-44C0-A16B-4C8BE0E916B7}"/>
              </a:ext>
            </a:extLst>
          </p:cNvPr>
          <p:cNvSpPr txBox="1">
            <a:spLocks/>
          </p:cNvSpPr>
          <p:nvPr/>
        </p:nvSpPr>
        <p:spPr>
          <a:xfrm>
            <a:off x="6875534" y="3038284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Japanese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31" name="Rezervirano mjesto sadržaja 2">
            <a:extLst>
              <a:ext uri="{FF2B5EF4-FFF2-40B4-BE49-F238E27FC236}">
                <a16:creationId xmlns="" xmlns:a16="http://schemas.microsoft.com/office/drawing/2014/main" id="{AE9A79BB-D274-4C8C-AA0C-BF19A51475A5}"/>
              </a:ext>
            </a:extLst>
          </p:cNvPr>
          <p:cNvSpPr txBox="1">
            <a:spLocks/>
          </p:cNvSpPr>
          <p:nvPr/>
        </p:nvSpPr>
        <p:spPr>
          <a:xfrm>
            <a:off x="9458627" y="3061595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Japanese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32" name="Rezervirano mjesto sadržaja 2">
            <a:extLst>
              <a:ext uri="{FF2B5EF4-FFF2-40B4-BE49-F238E27FC236}">
                <a16:creationId xmlns="" xmlns:a16="http://schemas.microsoft.com/office/drawing/2014/main" id="{DD38898F-0B77-490E-859F-0B89F3FF29BD}"/>
              </a:ext>
            </a:extLst>
          </p:cNvPr>
          <p:cNvSpPr txBox="1">
            <a:spLocks/>
          </p:cNvSpPr>
          <p:nvPr/>
        </p:nvSpPr>
        <p:spPr>
          <a:xfrm>
            <a:off x="4384430" y="3414571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Britain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33" name="Rezervirano mjesto sadržaja 2">
            <a:extLst>
              <a:ext uri="{FF2B5EF4-FFF2-40B4-BE49-F238E27FC236}">
                <a16:creationId xmlns="" xmlns:a16="http://schemas.microsoft.com/office/drawing/2014/main" id="{C25315B9-E3F8-431D-8A91-52EA462A1516}"/>
              </a:ext>
            </a:extLst>
          </p:cNvPr>
          <p:cNvSpPr txBox="1">
            <a:spLocks/>
          </p:cNvSpPr>
          <p:nvPr/>
        </p:nvSpPr>
        <p:spPr>
          <a:xfrm>
            <a:off x="6920025" y="3434255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British</a:t>
            </a:r>
          </a:p>
        </p:txBody>
      </p:sp>
      <p:sp>
        <p:nvSpPr>
          <p:cNvPr id="34" name="Rezervirano mjesto sadržaja 2">
            <a:extLst>
              <a:ext uri="{FF2B5EF4-FFF2-40B4-BE49-F238E27FC236}">
                <a16:creationId xmlns="" xmlns:a16="http://schemas.microsoft.com/office/drawing/2014/main" id="{BDB6147A-33B5-4E3B-AD50-00F1AE7F413A}"/>
              </a:ext>
            </a:extLst>
          </p:cNvPr>
          <p:cNvSpPr txBox="1">
            <a:spLocks/>
          </p:cNvSpPr>
          <p:nvPr/>
        </p:nvSpPr>
        <p:spPr>
          <a:xfrm>
            <a:off x="6920025" y="3778930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Polish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35" name="Rezervirano mjesto sadržaja 2">
            <a:extLst>
              <a:ext uri="{FF2B5EF4-FFF2-40B4-BE49-F238E27FC236}">
                <a16:creationId xmlns="" xmlns:a16="http://schemas.microsoft.com/office/drawing/2014/main" id="{BFA39962-4470-4467-BDAD-386E1FB8D8DD}"/>
              </a:ext>
            </a:extLst>
          </p:cNvPr>
          <p:cNvSpPr txBox="1">
            <a:spLocks/>
          </p:cNvSpPr>
          <p:nvPr/>
        </p:nvSpPr>
        <p:spPr>
          <a:xfrm>
            <a:off x="9438086" y="3766403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Pole</a:t>
            </a:r>
          </a:p>
        </p:txBody>
      </p:sp>
      <p:sp>
        <p:nvSpPr>
          <p:cNvPr id="36" name="Rezervirano mjesto sadržaja 2">
            <a:extLst>
              <a:ext uri="{FF2B5EF4-FFF2-40B4-BE49-F238E27FC236}">
                <a16:creationId xmlns="" xmlns:a16="http://schemas.microsoft.com/office/drawing/2014/main" id="{6F2D6F9A-A155-4E20-8C79-2B9A4DBCF616}"/>
              </a:ext>
            </a:extLst>
          </p:cNvPr>
          <p:cNvSpPr txBox="1">
            <a:spLocks/>
          </p:cNvSpPr>
          <p:nvPr/>
        </p:nvSpPr>
        <p:spPr>
          <a:xfrm>
            <a:off x="4339836" y="4151479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Finland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37" name="Rezervirano mjesto sadržaja 2">
            <a:extLst>
              <a:ext uri="{FF2B5EF4-FFF2-40B4-BE49-F238E27FC236}">
                <a16:creationId xmlns="" xmlns:a16="http://schemas.microsoft.com/office/drawing/2014/main" id="{2654EB11-BAD3-41E0-9795-BB9069475B97}"/>
              </a:ext>
            </a:extLst>
          </p:cNvPr>
          <p:cNvSpPr txBox="1">
            <a:spLocks/>
          </p:cNvSpPr>
          <p:nvPr/>
        </p:nvSpPr>
        <p:spPr>
          <a:xfrm>
            <a:off x="6900684" y="4151479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Finnish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38" name="Rezervirano mjesto sadržaja 2">
            <a:extLst>
              <a:ext uri="{FF2B5EF4-FFF2-40B4-BE49-F238E27FC236}">
                <a16:creationId xmlns="" xmlns:a16="http://schemas.microsoft.com/office/drawing/2014/main" id="{5645A2BD-15A5-4BF5-BFED-FF72A2874213}"/>
              </a:ext>
            </a:extLst>
          </p:cNvPr>
          <p:cNvSpPr txBox="1">
            <a:spLocks/>
          </p:cNvSpPr>
          <p:nvPr/>
        </p:nvSpPr>
        <p:spPr>
          <a:xfrm>
            <a:off x="4337435" y="4524223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Portugal</a:t>
            </a:r>
          </a:p>
        </p:txBody>
      </p:sp>
      <p:sp>
        <p:nvSpPr>
          <p:cNvPr id="39" name="Rezervirano mjesto sadržaja 2">
            <a:extLst>
              <a:ext uri="{FF2B5EF4-FFF2-40B4-BE49-F238E27FC236}">
                <a16:creationId xmlns="" xmlns:a16="http://schemas.microsoft.com/office/drawing/2014/main" id="{4BDB15EF-4658-4BF3-86FE-7AEEB3844244}"/>
              </a:ext>
            </a:extLst>
          </p:cNvPr>
          <p:cNvSpPr txBox="1">
            <a:spLocks/>
          </p:cNvSpPr>
          <p:nvPr/>
        </p:nvSpPr>
        <p:spPr>
          <a:xfrm>
            <a:off x="9438086" y="4524223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Portuguese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0" name="Rezervirano mjesto sadržaja 2">
            <a:extLst>
              <a:ext uri="{FF2B5EF4-FFF2-40B4-BE49-F238E27FC236}">
                <a16:creationId xmlns="" xmlns:a16="http://schemas.microsoft.com/office/drawing/2014/main" id="{20DB5C98-186A-4751-880B-7D972EF764A1}"/>
              </a:ext>
            </a:extLst>
          </p:cNvPr>
          <p:cNvSpPr txBox="1">
            <a:spLocks/>
          </p:cNvSpPr>
          <p:nvPr/>
        </p:nvSpPr>
        <p:spPr>
          <a:xfrm>
            <a:off x="6920025" y="4892125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Welsh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1" name="Rezervirano mjesto sadržaja 2">
            <a:extLst>
              <a:ext uri="{FF2B5EF4-FFF2-40B4-BE49-F238E27FC236}">
                <a16:creationId xmlns="" xmlns:a16="http://schemas.microsoft.com/office/drawing/2014/main" id="{508AF798-5045-4D01-A433-629DD7B2B576}"/>
              </a:ext>
            </a:extLst>
          </p:cNvPr>
          <p:cNvSpPr txBox="1">
            <a:spLocks/>
          </p:cNvSpPr>
          <p:nvPr/>
        </p:nvSpPr>
        <p:spPr>
          <a:xfrm>
            <a:off x="9438086" y="4900272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Welsh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2" name="Rezervirano mjesto sadržaja 2">
            <a:extLst>
              <a:ext uri="{FF2B5EF4-FFF2-40B4-BE49-F238E27FC236}">
                <a16:creationId xmlns="" xmlns:a16="http://schemas.microsoft.com/office/drawing/2014/main" id="{E5B09C0D-E29E-4614-867D-AA0904C5329C}"/>
              </a:ext>
            </a:extLst>
          </p:cNvPr>
          <p:cNvSpPr txBox="1">
            <a:spLocks/>
          </p:cNvSpPr>
          <p:nvPr/>
        </p:nvSpPr>
        <p:spPr>
          <a:xfrm>
            <a:off x="4314041" y="5240248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Monte Negro</a:t>
            </a:r>
          </a:p>
        </p:txBody>
      </p:sp>
      <p:sp>
        <p:nvSpPr>
          <p:cNvPr id="43" name="Rezervirano mjesto sadržaja 2">
            <a:extLst>
              <a:ext uri="{FF2B5EF4-FFF2-40B4-BE49-F238E27FC236}">
                <a16:creationId xmlns="" xmlns:a16="http://schemas.microsoft.com/office/drawing/2014/main" id="{5E5DC03C-F4FA-4015-A9A3-31298BBFE975}"/>
              </a:ext>
            </a:extLst>
          </p:cNvPr>
          <p:cNvSpPr txBox="1">
            <a:spLocks/>
          </p:cNvSpPr>
          <p:nvPr/>
        </p:nvSpPr>
        <p:spPr>
          <a:xfrm>
            <a:off x="9397700" y="5261470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Montenegrin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4" name="Rezervirano mjesto sadržaja 2">
            <a:extLst>
              <a:ext uri="{FF2B5EF4-FFF2-40B4-BE49-F238E27FC236}">
                <a16:creationId xmlns="" xmlns:a16="http://schemas.microsoft.com/office/drawing/2014/main" id="{15A5D7AA-491E-44F6-ADF8-88F10C218A26}"/>
              </a:ext>
            </a:extLst>
          </p:cNvPr>
          <p:cNvSpPr txBox="1">
            <a:spLocks/>
          </p:cNvSpPr>
          <p:nvPr/>
        </p:nvSpPr>
        <p:spPr>
          <a:xfrm>
            <a:off x="4314041" y="5616297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Slovakia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5" name="Rezervirano mjesto sadržaja 2">
            <a:extLst>
              <a:ext uri="{FF2B5EF4-FFF2-40B4-BE49-F238E27FC236}">
                <a16:creationId xmlns="" xmlns:a16="http://schemas.microsoft.com/office/drawing/2014/main" id="{A57C131B-4B47-493F-AAE4-322F420761AD}"/>
              </a:ext>
            </a:extLst>
          </p:cNvPr>
          <p:cNvSpPr txBox="1">
            <a:spLocks/>
          </p:cNvSpPr>
          <p:nvPr/>
        </p:nvSpPr>
        <p:spPr>
          <a:xfrm>
            <a:off x="6883744" y="5612992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Slovakish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6" name="Rezervirano mjesto sadržaja 2">
            <a:extLst>
              <a:ext uri="{FF2B5EF4-FFF2-40B4-BE49-F238E27FC236}">
                <a16:creationId xmlns="" xmlns:a16="http://schemas.microsoft.com/office/drawing/2014/main" id="{648EF7A4-E7AD-4B26-8A09-D20091B3DF40}"/>
              </a:ext>
            </a:extLst>
          </p:cNvPr>
          <p:cNvSpPr txBox="1">
            <a:spLocks/>
          </p:cNvSpPr>
          <p:nvPr/>
        </p:nvSpPr>
        <p:spPr>
          <a:xfrm>
            <a:off x="6893029" y="5985164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Dutch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7" name="Rezervirano mjesto sadržaja 2">
            <a:extLst>
              <a:ext uri="{FF2B5EF4-FFF2-40B4-BE49-F238E27FC236}">
                <a16:creationId xmlns="" xmlns:a16="http://schemas.microsoft.com/office/drawing/2014/main" id="{75A4F184-0A80-445B-8032-E363AF9F3434}"/>
              </a:ext>
            </a:extLst>
          </p:cNvPr>
          <p:cNvSpPr txBox="1">
            <a:spLocks/>
          </p:cNvSpPr>
          <p:nvPr/>
        </p:nvSpPr>
        <p:spPr>
          <a:xfrm>
            <a:off x="9425353" y="5966278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Dutch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8" name="Rezervirano mjesto sadržaja 2">
            <a:extLst>
              <a:ext uri="{FF2B5EF4-FFF2-40B4-BE49-F238E27FC236}">
                <a16:creationId xmlns="" xmlns:a16="http://schemas.microsoft.com/office/drawing/2014/main" id="{E432A95E-4FDC-4DF4-8718-F0FBE4A8FB56}"/>
              </a:ext>
            </a:extLst>
          </p:cNvPr>
          <p:cNvSpPr txBox="1">
            <a:spLocks/>
          </p:cNvSpPr>
          <p:nvPr/>
        </p:nvSpPr>
        <p:spPr>
          <a:xfrm>
            <a:off x="4325712" y="6309815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Turkey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9" name="Rezervirano mjesto sadržaja 2">
            <a:extLst>
              <a:ext uri="{FF2B5EF4-FFF2-40B4-BE49-F238E27FC236}">
                <a16:creationId xmlns="" xmlns:a16="http://schemas.microsoft.com/office/drawing/2014/main" id="{9A035873-A2E0-4314-B8A1-A3AC7D2F3F61}"/>
              </a:ext>
            </a:extLst>
          </p:cNvPr>
          <p:cNvSpPr txBox="1">
            <a:spLocks/>
          </p:cNvSpPr>
          <p:nvPr/>
        </p:nvSpPr>
        <p:spPr>
          <a:xfrm>
            <a:off x="9456610" y="6334020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Turk</a:t>
            </a:r>
            <a:endParaRPr lang="hr-HR" sz="1800" i="1" dirty="0">
              <a:solidFill>
                <a:srgbClr val="FF0000"/>
              </a:solidFill>
            </a:endParaRPr>
          </a:p>
        </p:txBody>
      </p:sp>
      <p:pic>
        <p:nvPicPr>
          <p:cNvPr id="3" name="14_Identities_SB_p_61_ex_02">
            <a:hlinkClick r:id="" action="ppaction://media"/>
            <a:extLst>
              <a:ext uri="{FF2B5EF4-FFF2-40B4-BE49-F238E27FC236}">
                <a16:creationId xmlns="" xmlns:a16="http://schemas.microsoft.com/office/drawing/2014/main" id="{CDECFDC6-C76A-49CD-8F62-AAE21E1416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531339" y="191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66901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87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uiExpand="1" build="p"/>
      <p:bldP spid="7" grpId="0" build="p"/>
      <p:bldP spid="26" grpId="0" build="p"/>
      <p:bldP spid="17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" y="0"/>
            <a:ext cx="4827957" cy="6865794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20361" y="1297794"/>
            <a:ext cx="7162745" cy="6513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smtClean="0"/>
              <a:t>. 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b="1" dirty="0" err="1" smtClean="0"/>
              <a:t>You</a:t>
            </a:r>
            <a:r>
              <a:rPr lang="hr-HR" sz="2000" b="1" dirty="0" smtClean="0"/>
              <a:t> cam use </a:t>
            </a:r>
            <a:r>
              <a:rPr lang="hr-HR" sz="2000" b="1" dirty="0" err="1" smtClean="0"/>
              <a:t>these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names</a:t>
            </a:r>
            <a:r>
              <a:rPr lang="hr-HR" sz="2000" dirty="0" smtClean="0"/>
              <a:t>: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solidFill>
                  <a:srgbClr val="0070C0"/>
                </a:solidFill>
              </a:rPr>
              <a:t>1 </a:t>
            </a:r>
            <a:r>
              <a:rPr lang="hr-HR" sz="2000" i="1" dirty="0" err="1">
                <a:solidFill>
                  <a:srgbClr val="0070C0"/>
                </a:solidFill>
              </a:rPr>
              <a:t>Constantine</a:t>
            </a:r>
            <a:r>
              <a:rPr lang="hr-HR" sz="2000" i="1" dirty="0">
                <a:solidFill>
                  <a:srgbClr val="0070C0"/>
                </a:solidFill>
              </a:rPr>
              <a:t> 	4 George 	7 </a:t>
            </a:r>
            <a:r>
              <a:rPr lang="hr-HR" sz="2000" i="1" dirty="0" err="1">
                <a:solidFill>
                  <a:srgbClr val="0070C0"/>
                </a:solidFill>
              </a:rPr>
              <a:t>Miguel</a:t>
            </a:r>
            <a:r>
              <a:rPr lang="hr-HR" sz="2000" i="1" dirty="0">
                <a:solidFill>
                  <a:srgbClr val="0070C0"/>
                </a:solidFill>
              </a:rPr>
              <a:t> 	10 </a:t>
            </a:r>
            <a:r>
              <a:rPr lang="hr-HR" sz="2000" i="1" dirty="0" err="1">
                <a:solidFill>
                  <a:srgbClr val="0070C0"/>
                </a:solidFill>
              </a:rPr>
              <a:t>Ludmila</a:t>
            </a:r>
            <a:r>
              <a:rPr lang="hr-HR" sz="2000" i="1" dirty="0">
                <a:solidFill>
                  <a:srgbClr val="0070C0"/>
                </a:solidFill>
              </a:rPr>
              <a:t/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2 Pierre 		5 </a:t>
            </a:r>
            <a:r>
              <a:rPr lang="hr-HR" sz="2000" i="1" dirty="0" err="1">
                <a:solidFill>
                  <a:srgbClr val="0070C0"/>
                </a:solidFill>
              </a:rPr>
              <a:t>Agnieszka</a:t>
            </a:r>
            <a:r>
              <a:rPr lang="hr-HR" sz="2000" i="1" dirty="0">
                <a:solidFill>
                  <a:srgbClr val="0070C0"/>
                </a:solidFill>
              </a:rPr>
              <a:t> 	8 </a:t>
            </a:r>
            <a:r>
              <a:rPr lang="hr-HR" sz="2000" i="1" dirty="0" err="1">
                <a:solidFill>
                  <a:srgbClr val="0070C0"/>
                </a:solidFill>
              </a:rPr>
              <a:t>Llewelyn</a:t>
            </a:r>
            <a:r>
              <a:rPr lang="hr-HR" sz="2000" i="1" dirty="0">
                <a:solidFill>
                  <a:srgbClr val="0070C0"/>
                </a:solidFill>
              </a:rPr>
              <a:t> 	11 </a:t>
            </a:r>
            <a:r>
              <a:rPr lang="hr-HR" sz="2000" i="1" dirty="0" err="1">
                <a:solidFill>
                  <a:srgbClr val="0070C0"/>
                </a:solidFill>
              </a:rPr>
              <a:t>Maryse</a:t>
            </a:r>
            <a:r>
              <a:rPr lang="hr-HR" sz="2000" i="1" dirty="0">
                <a:solidFill>
                  <a:srgbClr val="0070C0"/>
                </a:solidFill>
              </a:rPr>
              <a:t/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3 </a:t>
            </a:r>
            <a:r>
              <a:rPr lang="hr-HR" sz="2000" i="1" dirty="0" err="1">
                <a:solidFill>
                  <a:srgbClr val="0070C0"/>
                </a:solidFill>
              </a:rPr>
              <a:t>Akiko</a:t>
            </a:r>
            <a:r>
              <a:rPr lang="hr-HR" sz="2000" i="1" dirty="0">
                <a:solidFill>
                  <a:srgbClr val="0070C0"/>
                </a:solidFill>
              </a:rPr>
              <a:t> 		6 </a:t>
            </a:r>
            <a:r>
              <a:rPr lang="hr-HR" sz="2000" i="1" dirty="0" err="1">
                <a:solidFill>
                  <a:srgbClr val="0070C0"/>
                </a:solidFill>
              </a:rPr>
              <a:t>Mikko</a:t>
            </a:r>
            <a:r>
              <a:rPr lang="hr-HR" sz="2000" i="1" dirty="0">
                <a:solidFill>
                  <a:srgbClr val="0070C0"/>
                </a:solidFill>
              </a:rPr>
              <a:t> 		9 </a:t>
            </a:r>
            <a:r>
              <a:rPr lang="hr-HR" sz="2000" i="1" dirty="0" err="1">
                <a:solidFill>
                  <a:srgbClr val="0070C0"/>
                </a:solidFill>
              </a:rPr>
              <a:t>Stefan</a:t>
            </a:r>
            <a:r>
              <a:rPr lang="hr-HR" sz="2000" i="1" dirty="0">
                <a:solidFill>
                  <a:srgbClr val="0070C0"/>
                </a:solidFill>
              </a:rPr>
              <a:t> 		12 Azra</a:t>
            </a:r>
            <a:br>
              <a:rPr lang="hr-HR" sz="2000" i="1" dirty="0">
                <a:solidFill>
                  <a:srgbClr val="0070C0"/>
                </a:solidFill>
              </a:rPr>
            </a:br>
            <a:endParaRPr lang="hr-HR" sz="2000" i="1" dirty="0">
              <a:solidFill>
                <a:srgbClr val="0070C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96" y="1775029"/>
            <a:ext cx="8917544" cy="220376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38573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" y="4967"/>
            <a:ext cx="4808097" cy="6818584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26146" y="-15501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 smtClean="0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53.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39" y="738913"/>
            <a:ext cx="9847382" cy="597431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26146" y="269631"/>
            <a:ext cx="7365854" cy="6213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5214F4AD-B348-4D15-A805-B7ACBAC9D073}"/>
              </a:ext>
            </a:extLst>
          </p:cNvPr>
          <p:cNvSpPr txBox="1">
            <a:spLocks/>
          </p:cNvSpPr>
          <p:nvPr/>
        </p:nvSpPr>
        <p:spPr>
          <a:xfrm>
            <a:off x="8930158" y="1641157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Spain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BE0DC48D-B644-4155-B81C-2DBE849D84FF}"/>
              </a:ext>
            </a:extLst>
          </p:cNvPr>
          <p:cNvSpPr txBox="1">
            <a:spLocks/>
          </p:cNvSpPr>
          <p:nvPr/>
        </p:nvSpPr>
        <p:spPr>
          <a:xfrm>
            <a:off x="4538466" y="2430776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race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2851C10C-9A7A-4873-81FB-AFD866488F4A}"/>
              </a:ext>
            </a:extLst>
          </p:cNvPr>
          <p:cNvSpPr txBox="1">
            <a:spLocks/>
          </p:cNvSpPr>
          <p:nvPr/>
        </p:nvSpPr>
        <p:spPr>
          <a:xfrm>
            <a:off x="3844636" y="3206642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dark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EA525CC9-D77C-4D16-907A-B19EE70C2898}"/>
              </a:ext>
            </a:extLst>
          </p:cNvPr>
          <p:cNvSpPr txBox="1">
            <a:spLocks/>
          </p:cNvSpPr>
          <p:nvPr/>
        </p:nvSpPr>
        <p:spPr>
          <a:xfrm>
            <a:off x="3844636" y="3983788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white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86B3728A-F218-4DF3-84CD-CF8808FA13B4}"/>
              </a:ext>
            </a:extLst>
          </p:cNvPr>
          <p:cNvSpPr txBox="1">
            <a:spLocks/>
          </p:cNvSpPr>
          <p:nvPr/>
        </p:nvSpPr>
        <p:spPr>
          <a:xfrm>
            <a:off x="5081421" y="4760934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Latino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57D927AB-064D-4829-BCBB-8712E567A8D5}"/>
              </a:ext>
            </a:extLst>
          </p:cNvPr>
          <p:cNvSpPr txBox="1">
            <a:spLocks/>
          </p:cNvSpPr>
          <p:nvPr/>
        </p:nvSpPr>
        <p:spPr>
          <a:xfrm>
            <a:off x="8509073" y="5134068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California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CD1D2AB5-9B3A-4F06-AE87-4DD91E2D8531}"/>
              </a:ext>
            </a:extLst>
          </p:cNvPr>
          <p:cNvSpPr txBox="1">
            <a:spLocks/>
          </p:cNvSpPr>
          <p:nvPr/>
        </p:nvSpPr>
        <p:spPr>
          <a:xfrm>
            <a:off x="8144244" y="5911928"/>
            <a:ext cx="24735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Europe</a:t>
            </a:r>
          </a:p>
        </p:txBody>
      </p:sp>
    </p:spTree>
    <p:extLst>
      <p:ext uri="{BB962C8B-B14F-4D97-AF65-F5344CB8AC3E}">
        <p14:creationId xmlns="" xmlns:p14="http://schemas.microsoft.com/office/powerpoint/2010/main" val="3452911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0" y="12771"/>
            <a:ext cx="4841406" cy="686019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56739" y="363415"/>
            <a:ext cx="7300037" cy="6509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i="1" dirty="0"/>
              <a:t>Tolerancija (grč. </a:t>
            </a:r>
            <a:r>
              <a:rPr lang="hr-HR" sz="1800" i="1" dirty="0" err="1"/>
              <a:t>tolerare</a:t>
            </a:r>
            <a:r>
              <a:rPr lang="hr-HR" sz="1800" i="1" dirty="0"/>
              <a:t> što znači podnositi) se odnosi na snošljivost i uvažavanje tuđih ideja, stavova i načina života. Biti tolerantan znači biti osviješten o različitosti u odnosu na nas same i prihvaćanje toga u svakodnevnom životu. Tolerancija se uči. Razvoju tolerancije doprinose empatija, moralne vrijednosti, razlikovanje dobrog od lošeg, poznavanje temeljnih ljudskih prava i sličnosti koje postoje među svim ljudima, a odmažu predrasude (negativni stavovi prema članovima neke skupine kojoj pojedinac osobno ne pripada) i stereotipi (neopravdana uvjerenja o nekoj osobi ili skupini ljudi). Zbog toga, da bi mogli biti tolerantni moramo preispitati svoje predrasude i stavove.</a:t>
            </a:r>
          </a:p>
          <a:p>
            <a:pPr marL="0" indent="0">
              <a:buNone/>
            </a:pPr>
            <a:r>
              <a:rPr lang="hr-HR" sz="1800" b="1" i="1" dirty="0"/>
              <a:t>Svjetski dan tolerancije</a:t>
            </a:r>
            <a:r>
              <a:rPr lang="hr-HR" sz="1800" i="1" dirty="0"/>
              <a:t/>
            </a:r>
            <a:br>
              <a:rPr lang="hr-HR" sz="1800" i="1" dirty="0"/>
            </a:br>
            <a:r>
              <a:rPr lang="hr-HR" sz="1800" i="1" dirty="0"/>
              <a:t>„Svjetske različitosti religija, jezika, kultura, etničke i druge pripadnosti ne bi trebale biti povod za sukobe, već bogatstvo koje obogaćuje sve nas.“</a:t>
            </a:r>
          </a:p>
          <a:p>
            <a:pPr marL="0" indent="0">
              <a:buNone/>
            </a:pPr>
            <a:r>
              <a:rPr lang="hr-HR" sz="1800" i="1" dirty="0"/>
              <a:t>Međunarodni dan tolerancije se svake godine obilježava 16. studenoga od 1996. godine, kad je Opća skupština Ujedinjenih naroda pozvala sve svoje članice UN-a na obilježavanje dana poštovanja i uvažavanja drugačijih, u skladu s Deklaracijom o načelima tolerancije UNESCO-a iz 1995. godine koja definira toleranciju ne samo kao moralnu dužnost, već i pravnu i političku obvezu za pojedinca, društvene skupine i države. Tolerancija se Deklaracijom definira i kao instrument koji je prihvaćen prije više od 50 godina i naglašava potrebu za stvaranjem zakonskih okvira koji bi trebali jamčiti jednakost postupanja prema pojedincima i izjednačavanje mogućnosti društvenih skupina i pojedinih osoba u društvu u svim životnim aspektima poput zdravlja, obrazovanja, stanovanja, zapošljavanja i dr.</a:t>
            </a:r>
          </a:p>
        </p:txBody>
      </p:sp>
    </p:spTree>
    <p:extLst>
      <p:ext uri="{BB962C8B-B14F-4D97-AF65-F5344CB8AC3E}">
        <p14:creationId xmlns="" xmlns:p14="http://schemas.microsoft.com/office/powerpoint/2010/main" val="1131691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0" y="12771"/>
            <a:ext cx="4841406" cy="686019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56739" y="363415"/>
            <a:ext cx="7300037" cy="6509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i="1" dirty="0"/>
              <a:t>Tolerancija podrazumijeva poštovanje, prihvaćanje i uvažavanje različitosti u svjetskim kulturama kao i forme izražavanja, volju i težnju prihvaćanja i uvažavanja različitosti, neovisno o političkom uvjerenju, vjerskim, dobnim, rasnim ili spolnim razlikama. </a:t>
            </a:r>
            <a:br>
              <a:rPr lang="hr-HR" sz="1800" i="1" dirty="0"/>
            </a:br>
            <a:r>
              <a:rPr lang="hr-HR" sz="1800" i="1" dirty="0"/>
              <a:t>Diskriminacija i marginalizacija, uz nepravičnost i nasilje, najčešći su oblici netolerancije. Obrazovanje mladih za toleranciju trebalo bi težiti suzbijanju utjecaja na razvoj straha i isključenosti kao i pomoći mladim osobama u razvijanju kapaciteta za neovisne procjene, kritičko razmišljanje i etično prosuđivanje, a sve u svrhu sprečavanja netolerancije. Obilježavanjem Međunarodnog dana tolerancije ukazuje se i na postojanje međunarodnih dokumenata iz područja ljudskih prava (sporazume, konvencije i deklaracije). Suzbijanje netolerancije se postiže zakonskim rješenjima, edukacijom, pristupom informacijama, razvojem osobne svjesnosti te rješavanjem problema u lokalnim zajednicama koje se temelje na principima tolerancije.</a:t>
            </a:r>
          </a:p>
          <a:p>
            <a:pPr marL="0" indent="0">
              <a:buNone/>
            </a:pPr>
            <a:r>
              <a:rPr lang="hr-HR" sz="1800" b="1" i="1" dirty="0"/>
              <a:t>Nacionalne manjine u Republici Hrvatskoj</a:t>
            </a:r>
          </a:p>
          <a:p>
            <a:pPr marL="0" indent="0">
              <a:buNone/>
            </a:pPr>
            <a:r>
              <a:rPr lang="hr-HR" sz="1800" i="1" dirty="0"/>
              <a:t>Vlada Republike Hrvatske neposredno provodi politiku u području prava nacionalnih manjina putem Ureda za ljudska prava i prava nacionalnih manjina. Pripadnici nacionalnih manjina ostvaruju većinu etničkih prava putem redovitih institucija Republike Hrvatske kao i većinski hrvatski narod čime se osigurava zaštita od asimilacije i getoizacije i omogućava razvoj kulturnog i nacionalnog identiteta u cilju njihove integracije u hrvatsko društvo.</a:t>
            </a:r>
          </a:p>
        </p:txBody>
      </p:sp>
    </p:spTree>
    <p:extLst>
      <p:ext uri="{BB962C8B-B14F-4D97-AF65-F5344CB8AC3E}">
        <p14:creationId xmlns="" xmlns:p14="http://schemas.microsoft.com/office/powerpoint/2010/main" val="1202849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441</Words>
  <Application>Microsoft Office PowerPoint</Application>
  <PresentationFormat>Custom</PresentationFormat>
  <Paragraphs>154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sustava Office</vt:lpstr>
      <vt:lpstr>UNIT 4;  All over the map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292</cp:revision>
  <dcterms:created xsi:type="dcterms:W3CDTF">2020-09-12T11:20:19Z</dcterms:created>
  <dcterms:modified xsi:type="dcterms:W3CDTF">2021-11-22T10:00:27Z</dcterms:modified>
</cp:coreProperties>
</file>